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3" r:id="rId1"/>
  </p:sldMasterIdLst>
  <p:notesMasterIdLst>
    <p:notesMasterId r:id="rId20"/>
  </p:notesMasterIdLst>
  <p:sldIdLst>
    <p:sldId id="259" r:id="rId2"/>
    <p:sldId id="256" r:id="rId3"/>
    <p:sldId id="263" r:id="rId4"/>
    <p:sldId id="258" r:id="rId5"/>
    <p:sldId id="260" r:id="rId6"/>
    <p:sldId id="261" r:id="rId7"/>
    <p:sldId id="262" r:id="rId8"/>
    <p:sldId id="274"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C0FC"/>
    <a:srgbClr val="92FAF8"/>
    <a:srgbClr val="6DC5FB"/>
    <a:srgbClr val="FCC0CE"/>
    <a:srgbClr val="FDDBFD"/>
    <a:srgbClr val="FCC4FC"/>
    <a:srgbClr val="9CD7FC"/>
    <a:srgbClr val="C3FB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diagrams/_rels/data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9.pn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 Id="rId4"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5" qsCatId="simple" csTypeId="urn:microsoft.com/office/officeart/2005/8/colors/colorful4" csCatId="colorful" phldr="1"/>
      <dgm:spPr/>
      <dgm:t>
        <a:bodyPr/>
        <a:lstStyle/>
        <a:p>
          <a:endParaRPr lang="en-US"/>
        </a:p>
      </dgm:t>
    </dgm:pt>
    <dgm:pt modelId="{66039115-797B-304C-9FC0-EFABB1F21232}">
      <dgm:prSet/>
      <dgm:spPr/>
      <dgm:t>
        <a:bodyPr/>
        <a:lstStyle/>
        <a:p>
          <a:pPr>
            <a:lnSpc>
              <a:spcPct val="100000"/>
            </a:lnSpc>
          </a:pPr>
          <a:r>
            <a:rPr lang="en-US" dirty="0">
              <a:solidFill>
                <a:srgbClr val="002060"/>
              </a:solidFill>
            </a:rPr>
            <a:t>Image Generation</a:t>
          </a: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dirty="0">
              <a:solidFill>
                <a:srgbClr val="002060"/>
              </a:solidFill>
            </a:rPr>
            <a:t>Voice Recognition</a:t>
          </a: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dirty="0">
              <a:solidFill>
                <a:srgbClr val="002060"/>
              </a:solidFill>
            </a:rPr>
            <a:t>AI driven</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IN" dirty="0">
              <a:solidFill>
                <a:srgbClr val="002060"/>
              </a:solidFill>
            </a:rPr>
            <a:t>Speech synthesis </a:t>
          </a:r>
          <a:endParaRPr lang="en-US" dirty="0">
            <a:solidFill>
              <a:srgbClr val="002060"/>
            </a:solidFill>
          </a:endParaRP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custLinFactNeighborX="1648" custLinFactNeighborY="80"/>
      <dgm:spPr>
        <a:blipFill>
          <a:blip xmlns:r="http://schemas.openxmlformats.org/officeDocument/2006/relationships" r:embed="rId1"/>
          <a:srcRect/>
          <a:stretch>
            <a:fillRect/>
          </a:stretch>
        </a:blipFill>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Radio microphone"/>
        </a:ext>
      </dgm:extLst>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Brain in head"/>
        </a:ext>
      </dgm:extLst>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A393392-C8DB-4F6D-BC88-A74B477408EA}" type="pres">
      <dgm:prSet presAssocID="{72FFCBD4-DD9D-4E06-81E4-54307F97A3F0}" presName="sibTrans" presStyleLbl="sibTrans2D1" presStyleIdx="0" presStyleCnt="0"/>
      <dgm:spPr/>
    </dgm:pt>
    <dgm:pt modelId="{3BEC09E3-193F-40DC-B187-AE30B6A91A78}" type="pres">
      <dgm:prSet presAssocID="{3AA5586A-C40E-4DDA-98A5-6545F36F46AB}" presName="compNode" presStyleCnt="0"/>
      <dgm:spPr/>
    </dgm:pt>
    <dgm:pt modelId="{05C6B357-47F7-48FD-BA69-C71EAD33680A}" type="pres">
      <dgm:prSet presAssocID="{3AA5586A-C40E-4DDA-98A5-6545F36F46AB}" presName="iconBgRect" presStyleLbl="bgShp" presStyleIdx="3" presStyleCnt="4"/>
      <dgm:spPr/>
    </dgm:pt>
    <dgm:pt modelId="{9FA88A4E-3A97-4845-B842-F5812D7B4C95}" type="pres">
      <dgm:prSet presAssocID="{3AA5586A-C40E-4DDA-98A5-6545F36F46AB}" presName="iconRect" presStyleLbl="node1" presStyleIdx="3" presStyleCnt="4"/>
      <dgm:spPr>
        <a:blipFill>
          <a:blip xmlns:r="http://schemas.openxmlformats.org/officeDocument/2006/relationships" r:embed="rId6"/>
          <a:srcRect/>
          <a:stretch>
            <a:fillRect/>
          </a:stretch>
        </a:blipFill>
      </dgm:spPr>
    </dgm:pt>
    <dgm:pt modelId="{C6618BE6-9F6D-44B7-BA33-F263146BC850}" type="pres">
      <dgm:prSet presAssocID="{3AA5586A-C40E-4DDA-98A5-6545F36F46AB}" presName="spaceRect" presStyleCnt="0"/>
      <dgm:spPr/>
    </dgm:pt>
    <dgm:pt modelId="{7E082F49-6D53-4F35-8168-03D5C08C6693}"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7286CD1A-A84B-437F-A570-19728A59C8CA}" type="presOf" srcId="{72FFCBD4-DD9D-4E06-81E4-54307F97A3F0}" destId="{8A393392-C8DB-4F6D-BC88-A74B477408EA}"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1531764E-AD83-49DE-B084-B3B0894D9F9E}" type="presOf" srcId="{3AA5586A-C40E-4DDA-98A5-6545F36F46AB}" destId="{7E082F49-6D53-4F35-8168-03D5C08C6693}" srcOrd="0" destOrd="0" presId="urn:microsoft.com/office/officeart/2018/2/layout/IconCircleList"/>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DD92DAD4-0AE1-4A55-95C9-08851446909E}" type="presParOf" srcId="{326FDCF2-F375-4C3F-9814-C84BA9388F92}" destId="{8A393392-C8DB-4F6D-BC88-A74B477408EA}" srcOrd="5" destOrd="0" presId="urn:microsoft.com/office/officeart/2018/2/layout/IconCircleList"/>
    <dgm:cxn modelId="{704EEABA-681D-492C-9D89-2BC441608C55}" type="presParOf" srcId="{326FDCF2-F375-4C3F-9814-C84BA9388F92}" destId="{3BEC09E3-193F-40DC-B187-AE30B6A91A78}" srcOrd="6" destOrd="0" presId="urn:microsoft.com/office/officeart/2018/2/layout/IconCircleList"/>
    <dgm:cxn modelId="{ED1361CB-66CB-4CCF-A8DA-2299085FA8B6}" type="presParOf" srcId="{3BEC09E3-193F-40DC-B187-AE30B6A91A78}" destId="{05C6B357-47F7-48FD-BA69-C71EAD33680A}" srcOrd="0" destOrd="0" presId="urn:microsoft.com/office/officeart/2018/2/layout/IconCircleList"/>
    <dgm:cxn modelId="{6CF67A44-E3AA-4227-AB3C-EE05CD4C1797}" type="presParOf" srcId="{3BEC09E3-193F-40DC-B187-AE30B6A91A78}" destId="{9FA88A4E-3A97-4845-B842-F5812D7B4C95}" srcOrd="1" destOrd="0" presId="urn:microsoft.com/office/officeart/2018/2/layout/IconCircleList"/>
    <dgm:cxn modelId="{BD8FA7FE-BBFD-4385-89ED-66ED72C90533}" type="presParOf" srcId="{3BEC09E3-193F-40DC-B187-AE30B6A91A78}" destId="{C6618BE6-9F6D-44B7-BA33-F263146BC850}" srcOrd="2" destOrd="0" presId="urn:microsoft.com/office/officeart/2018/2/layout/IconCircleList"/>
    <dgm:cxn modelId="{6F763B6D-B495-4E12-9462-30E42CEC3B8F}" type="presParOf" srcId="{3BEC09E3-193F-40DC-B187-AE30B6A91A78}" destId="{7E082F49-6D53-4F35-8168-03D5C08C6693}"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9A589A-46DE-0F49-B460-E7914F3E440D}" type="doc">
      <dgm:prSet loTypeId="urn:microsoft.com/office/officeart/2018/2/layout/IconCircleList" loCatId="icon" qsTypeId="urn:microsoft.com/office/officeart/2005/8/quickstyle/simple5" qsCatId="simple" csTypeId="urn:microsoft.com/office/officeart/2005/8/colors/colorful4" csCatId="colorful" phldr="1"/>
      <dgm:spPr/>
      <dgm:t>
        <a:bodyPr/>
        <a:lstStyle/>
        <a:p>
          <a:endParaRPr lang="en-US"/>
        </a:p>
      </dgm:t>
    </dgm:pt>
    <dgm:pt modelId="{66039115-797B-304C-9FC0-EFABB1F21232}">
      <dgm:prSet/>
      <dgm:spPr/>
      <dgm:t>
        <a:bodyPr/>
        <a:lstStyle/>
        <a:p>
          <a:pPr>
            <a:lnSpc>
              <a:spcPct val="100000"/>
            </a:lnSpc>
          </a:pPr>
          <a:r>
            <a:rPr lang="en-US" dirty="0">
              <a:solidFill>
                <a:srgbClr val="002060"/>
              </a:solidFill>
            </a:rPr>
            <a:t>Chat</a:t>
          </a:r>
          <a:r>
            <a:rPr lang="en-US" baseline="0" dirty="0">
              <a:solidFill>
                <a:srgbClr val="002060"/>
              </a:solidFill>
            </a:rPr>
            <a:t> History</a:t>
          </a:r>
          <a:endParaRPr lang="en-US" dirty="0">
            <a:solidFill>
              <a:srgbClr val="002060"/>
            </a:solidFill>
          </a:endParaRPr>
        </a:p>
      </dgm:t>
    </dgm:pt>
    <dgm:pt modelId="{C8EABE8F-1E84-494E-AD8A-32BA419A36E9}" type="parTrans" cxnId="{31C3237C-2299-B649-8C93-587C97AC9999}">
      <dgm:prSet/>
      <dgm:spPr/>
      <dgm:t>
        <a:bodyPr/>
        <a:lstStyle/>
        <a:p>
          <a:endParaRPr lang="en-US"/>
        </a:p>
      </dgm:t>
    </dgm:pt>
    <dgm:pt modelId="{D044F6BA-1D90-EC47-8A78-B9796198ECF5}" type="sibTrans" cxnId="{31C3237C-2299-B649-8C93-587C97AC9999}">
      <dgm:prSet/>
      <dgm:spPr/>
      <dgm:t>
        <a:bodyPr/>
        <a:lstStyle/>
        <a:p>
          <a:pPr>
            <a:lnSpc>
              <a:spcPct val="100000"/>
            </a:lnSpc>
          </a:pPr>
          <a:endParaRPr lang="en-US"/>
        </a:p>
      </dgm:t>
    </dgm:pt>
    <dgm:pt modelId="{E39563C5-C199-4F5B-A899-8CC0710341A0}">
      <dgm:prSet/>
      <dgm:spPr/>
      <dgm:t>
        <a:bodyPr/>
        <a:lstStyle/>
        <a:p>
          <a:pPr>
            <a:lnSpc>
              <a:spcPct val="100000"/>
            </a:lnSpc>
          </a:pPr>
          <a:r>
            <a:rPr lang="en-US" dirty="0">
              <a:solidFill>
                <a:srgbClr val="002060"/>
              </a:solidFill>
            </a:rPr>
            <a:t>Customized</a:t>
          </a:r>
          <a:r>
            <a:rPr lang="en-US" baseline="0" dirty="0">
              <a:solidFill>
                <a:srgbClr val="002060"/>
              </a:solidFill>
            </a:rPr>
            <a:t> Themes</a:t>
          </a:r>
          <a:endParaRPr lang="en-US" dirty="0">
            <a:solidFill>
              <a:srgbClr val="002060"/>
            </a:solidFill>
          </a:endParaRPr>
        </a:p>
      </dgm:t>
    </dgm:pt>
    <dgm:pt modelId="{6531EA77-44C5-4E3D-BA04-70C1E49BCD39}" type="parTrans" cxnId="{BBAD9FDB-1013-4B11-A9AE-2815527D1B78}">
      <dgm:prSet/>
      <dgm:spPr/>
      <dgm:t>
        <a:bodyPr/>
        <a:lstStyle/>
        <a:p>
          <a:endParaRPr lang="en-US"/>
        </a:p>
      </dgm:t>
    </dgm:pt>
    <dgm:pt modelId="{BC971DAC-9BE2-44B2-ABE4-8099C777E9C4}" type="sibTrans" cxnId="{BBAD9FDB-1013-4B11-A9AE-2815527D1B78}">
      <dgm:prSet/>
      <dgm:spPr/>
      <dgm:t>
        <a:bodyPr/>
        <a:lstStyle/>
        <a:p>
          <a:pPr>
            <a:lnSpc>
              <a:spcPct val="100000"/>
            </a:lnSpc>
          </a:pPr>
          <a:endParaRPr lang="en-US"/>
        </a:p>
      </dgm:t>
    </dgm:pt>
    <dgm:pt modelId="{15B1A768-2666-4AB4-BDA7-F0E3C4160D59}">
      <dgm:prSet/>
      <dgm:spPr/>
      <dgm:t>
        <a:bodyPr/>
        <a:lstStyle/>
        <a:p>
          <a:pPr>
            <a:lnSpc>
              <a:spcPct val="100000"/>
            </a:lnSpc>
          </a:pPr>
          <a:r>
            <a:rPr lang="en-US" dirty="0">
              <a:solidFill>
                <a:srgbClr val="002060"/>
              </a:solidFill>
            </a:rPr>
            <a:t>Chat Interface</a:t>
          </a:r>
        </a:p>
      </dgm:t>
    </dgm:pt>
    <dgm:pt modelId="{D47033D3-4E41-485A-B515-A02A8C3B404A}" type="parTrans" cxnId="{08DEC938-538C-403B-80C3-828B96DAFF82}">
      <dgm:prSet/>
      <dgm:spPr/>
      <dgm:t>
        <a:bodyPr/>
        <a:lstStyle/>
        <a:p>
          <a:endParaRPr lang="en-US"/>
        </a:p>
      </dgm:t>
    </dgm:pt>
    <dgm:pt modelId="{72FFCBD4-DD9D-4E06-81E4-54307F97A3F0}" type="sibTrans" cxnId="{08DEC938-538C-403B-80C3-828B96DAFF82}">
      <dgm:prSet/>
      <dgm:spPr/>
      <dgm:t>
        <a:bodyPr/>
        <a:lstStyle/>
        <a:p>
          <a:pPr>
            <a:lnSpc>
              <a:spcPct val="100000"/>
            </a:lnSpc>
          </a:pPr>
          <a:endParaRPr lang="en-US"/>
        </a:p>
      </dgm:t>
    </dgm:pt>
    <dgm:pt modelId="{3AA5586A-C40E-4DDA-98A5-6545F36F46AB}">
      <dgm:prSet/>
      <dgm:spPr/>
      <dgm:t>
        <a:bodyPr/>
        <a:lstStyle/>
        <a:p>
          <a:pPr>
            <a:lnSpc>
              <a:spcPct val="100000"/>
            </a:lnSpc>
          </a:pPr>
          <a:r>
            <a:rPr lang="en-US" dirty="0">
              <a:solidFill>
                <a:srgbClr val="002060"/>
              </a:solidFill>
            </a:rPr>
            <a:t>Multi</a:t>
          </a:r>
          <a:r>
            <a:rPr lang="en-US" baseline="0" dirty="0">
              <a:solidFill>
                <a:srgbClr val="002060"/>
              </a:solidFill>
            </a:rPr>
            <a:t> Chat Support</a:t>
          </a:r>
          <a:endParaRPr lang="en-US" dirty="0">
            <a:solidFill>
              <a:srgbClr val="002060"/>
            </a:solidFill>
          </a:endParaRPr>
        </a:p>
      </dgm:t>
    </dgm:pt>
    <dgm:pt modelId="{ABF44FB7-9255-4D99-BC69-3BE74FDF8E87}" type="parTrans" cxnId="{119FEAF1-383D-4740-9124-CC9EEA7E35F9}">
      <dgm:prSet/>
      <dgm:spPr/>
      <dgm:t>
        <a:bodyPr/>
        <a:lstStyle/>
        <a:p>
          <a:endParaRPr lang="en-US"/>
        </a:p>
      </dgm:t>
    </dgm:pt>
    <dgm:pt modelId="{19FB306E-81B4-4F3F-99EE-765120CBB6B3}" type="sibTrans" cxnId="{119FEAF1-383D-4740-9124-CC9EEA7E35F9}">
      <dgm:prSet/>
      <dgm:spPr/>
      <dgm:t>
        <a:bodyPr/>
        <a:lstStyle/>
        <a:p>
          <a:endParaRPr lang="en-US"/>
        </a:p>
      </dgm:t>
    </dgm:pt>
    <dgm:pt modelId="{B80C9CF3-C6BB-48D7-8AE1-5002D62D3761}" type="pres">
      <dgm:prSet presAssocID="{489A589A-46DE-0F49-B460-E7914F3E440D}" presName="root" presStyleCnt="0">
        <dgm:presLayoutVars>
          <dgm:dir/>
          <dgm:resizeHandles val="exact"/>
        </dgm:presLayoutVars>
      </dgm:prSet>
      <dgm:spPr/>
    </dgm:pt>
    <dgm:pt modelId="{326FDCF2-F375-4C3F-9814-C84BA9388F92}" type="pres">
      <dgm:prSet presAssocID="{489A589A-46DE-0F49-B460-E7914F3E440D}" presName="container" presStyleCnt="0">
        <dgm:presLayoutVars>
          <dgm:dir/>
          <dgm:resizeHandles val="exact"/>
        </dgm:presLayoutVars>
      </dgm:prSet>
      <dgm:spPr/>
    </dgm:pt>
    <dgm:pt modelId="{174069BD-8FE1-41A2-8250-6A5514FE224C}" type="pres">
      <dgm:prSet presAssocID="{66039115-797B-304C-9FC0-EFABB1F21232}" presName="compNode" presStyleCnt="0"/>
      <dgm:spPr/>
    </dgm:pt>
    <dgm:pt modelId="{5E340066-1B2E-4C4E-80A2-97E86ABFA479}" type="pres">
      <dgm:prSet presAssocID="{66039115-797B-304C-9FC0-EFABB1F21232}" presName="iconBgRect" presStyleLbl="bgShp" presStyleIdx="0" presStyleCnt="4"/>
      <dgm:spPr/>
    </dgm:pt>
    <dgm:pt modelId="{F55B2F71-E638-412C-8147-FC7081E08B04}" type="pres">
      <dgm:prSet presAssocID="{66039115-797B-304C-9FC0-EFABB1F21232}" presName="iconRect" presStyleLbl="node1" presStyleIdx="0" presStyleCnt="4" custLinFactNeighborX="1648" custLinFactNeighborY="80"/>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5CDA7D5A-F452-463F-998B-177A76E8C08F}" type="pres">
      <dgm:prSet presAssocID="{66039115-797B-304C-9FC0-EFABB1F21232}" presName="spaceRect" presStyleCnt="0"/>
      <dgm:spPr/>
    </dgm:pt>
    <dgm:pt modelId="{E05AF25A-E676-44EA-BB66-F2100ACAD1CB}" type="pres">
      <dgm:prSet presAssocID="{66039115-797B-304C-9FC0-EFABB1F21232}" presName="textRect" presStyleLbl="revTx" presStyleIdx="0" presStyleCnt="4">
        <dgm:presLayoutVars>
          <dgm:chMax val="1"/>
          <dgm:chPref val="1"/>
        </dgm:presLayoutVars>
      </dgm:prSet>
      <dgm:spPr/>
    </dgm:pt>
    <dgm:pt modelId="{BB1D33AA-C75A-465A-93F0-2B3A7346088F}" type="pres">
      <dgm:prSet presAssocID="{D044F6BA-1D90-EC47-8A78-B9796198ECF5}" presName="sibTrans" presStyleLbl="sibTrans2D1" presStyleIdx="0" presStyleCnt="0"/>
      <dgm:spPr/>
    </dgm:pt>
    <dgm:pt modelId="{D641F504-B527-445D-81F6-4B59E813C4A0}" type="pres">
      <dgm:prSet presAssocID="{E39563C5-C199-4F5B-A899-8CC0710341A0}" presName="compNode" presStyleCnt="0"/>
      <dgm:spPr/>
    </dgm:pt>
    <dgm:pt modelId="{75512A68-FA50-4392-A441-C6EC352FE606}" type="pres">
      <dgm:prSet presAssocID="{E39563C5-C199-4F5B-A899-8CC0710341A0}" presName="iconBgRect" presStyleLbl="bgShp" presStyleIdx="1" presStyleCnt="4"/>
      <dgm:spPr/>
    </dgm:pt>
    <dgm:pt modelId="{C425A8E1-258A-4D4B-9D55-24376C0AB360}" type="pres">
      <dgm:prSet presAssocID="{E39563C5-C199-4F5B-A899-8CC0710341A0}" presName="icon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E9B2F2E-EF94-42A4-A2BE-0DEE20425DEE}" type="pres">
      <dgm:prSet presAssocID="{E39563C5-C199-4F5B-A899-8CC0710341A0}" presName="spaceRect" presStyleCnt="0"/>
      <dgm:spPr/>
    </dgm:pt>
    <dgm:pt modelId="{523C7F31-A7C1-43C9-AE27-AAE9100EE1FE}" type="pres">
      <dgm:prSet presAssocID="{E39563C5-C199-4F5B-A899-8CC0710341A0}" presName="textRect" presStyleLbl="revTx" presStyleIdx="1" presStyleCnt="4">
        <dgm:presLayoutVars>
          <dgm:chMax val="1"/>
          <dgm:chPref val="1"/>
        </dgm:presLayoutVars>
      </dgm:prSet>
      <dgm:spPr/>
    </dgm:pt>
    <dgm:pt modelId="{CEB8DC13-2561-455C-A0BE-EE905F81836F}" type="pres">
      <dgm:prSet presAssocID="{BC971DAC-9BE2-44B2-ABE4-8099C777E9C4}" presName="sibTrans" presStyleLbl="sibTrans2D1" presStyleIdx="0" presStyleCnt="0"/>
      <dgm:spPr/>
    </dgm:pt>
    <dgm:pt modelId="{495B68A9-1523-4F46-9B02-682098319643}" type="pres">
      <dgm:prSet presAssocID="{15B1A768-2666-4AB4-BDA7-F0E3C4160D59}" presName="compNode" presStyleCnt="0"/>
      <dgm:spPr/>
    </dgm:pt>
    <dgm:pt modelId="{2CA4BD4C-87EF-4944-9E57-97154B3B633C}" type="pres">
      <dgm:prSet presAssocID="{15B1A768-2666-4AB4-BDA7-F0E3C4160D59}" presName="iconBgRect" presStyleLbl="bgShp" presStyleIdx="2" presStyleCnt="4"/>
      <dgm:spPr/>
    </dgm:pt>
    <dgm:pt modelId="{D99F53AC-3AF2-437B-A5AB-1239ADEC0676}" type="pres">
      <dgm:prSet presAssocID="{15B1A768-2666-4AB4-BDA7-F0E3C4160D59}" presName="icon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EB4519A6-2EF6-4A3F-90AD-24C511B10908}" type="pres">
      <dgm:prSet presAssocID="{15B1A768-2666-4AB4-BDA7-F0E3C4160D59}" presName="spaceRect" presStyleCnt="0"/>
      <dgm:spPr/>
    </dgm:pt>
    <dgm:pt modelId="{D203E058-79E0-456E-A0FD-258E317D3D6A}" type="pres">
      <dgm:prSet presAssocID="{15B1A768-2666-4AB4-BDA7-F0E3C4160D59}" presName="textRect" presStyleLbl="revTx" presStyleIdx="2" presStyleCnt="4">
        <dgm:presLayoutVars>
          <dgm:chMax val="1"/>
          <dgm:chPref val="1"/>
        </dgm:presLayoutVars>
      </dgm:prSet>
      <dgm:spPr/>
    </dgm:pt>
    <dgm:pt modelId="{8A393392-C8DB-4F6D-BC88-A74B477408EA}" type="pres">
      <dgm:prSet presAssocID="{72FFCBD4-DD9D-4E06-81E4-54307F97A3F0}" presName="sibTrans" presStyleLbl="sibTrans2D1" presStyleIdx="0" presStyleCnt="0"/>
      <dgm:spPr/>
    </dgm:pt>
    <dgm:pt modelId="{3BEC09E3-193F-40DC-B187-AE30B6A91A78}" type="pres">
      <dgm:prSet presAssocID="{3AA5586A-C40E-4DDA-98A5-6545F36F46AB}" presName="compNode" presStyleCnt="0"/>
      <dgm:spPr/>
    </dgm:pt>
    <dgm:pt modelId="{05C6B357-47F7-48FD-BA69-C71EAD33680A}" type="pres">
      <dgm:prSet presAssocID="{3AA5586A-C40E-4DDA-98A5-6545F36F46AB}" presName="iconBgRect" presStyleLbl="bgShp" presStyleIdx="3" presStyleCnt="4"/>
      <dgm:spPr/>
    </dgm:pt>
    <dgm:pt modelId="{9FA88A4E-3A97-4845-B842-F5812D7B4C95}" type="pres">
      <dgm:prSet presAssocID="{3AA5586A-C40E-4DDA-98A5-6545F36F46AB}" presName="icon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dgm:spPr>
    </dgm:pt>
    <dgm:pt modelId="{C6618BE6-9F6D-44B7-BA33-F263146BC850}" type="pres">
      <dgm:prSet presAssocID="{3AA5586A-C40E-4DDA-98A5-6545F36F46AB}" presName="spaceRect" presStyleCnt="0"/>
      <dgm:spPr/>
    </dgm:pt>
    <dgm:pt modelId="{7E082F49-6D53-4F35-8168-03D5C08C6693}" type="pres">
      <dgm:prSet presAssocID="{3AA5586A-C40E-4DDA-98A5-6545F36F46AB}" presName="textRect" presStyleLbl="revTx" presStyleIdx="3" presStyleCnt="4">
        <dgm:presLayoutVars>
          <dgm:chMax val="1"/>
          <dgm:chPref val="1"/>
        </dgm:presLayoutVars>
      </dgm:prSet>
      <dgm:spPr/>
    </dgm:pt>
  </dgm:ptLst>
  <dgm:cxnLst>
    <dgm:cxn modelId="{F500F212-B1E8-4177-88EB-379FE553E567}" type="presOf" srcId="{BC971DAC-9BE2-44B2-ABE4-8099C777E9C4}" destId="{CEB8DC13-2561-455C-A0BE-EE905F81836F}" srcOrd="0" destOrd="0" presId="urn:microsoft.com/office/officeart/2018/2/layout/IconCircleList"/>
    <dgm:cxn modelId="{C2028414-4E44-4009-9619-A3329463EBE6}" type="presOf" srcId="{66039115-797B-304C-9FC0-EFABB1F21232}" destId="{E05AF25A-E676-44EA-BB66-F2100ACAD1CB}" srcOrd="0" destOrd="0" presId="urn:microsoft.com/office/officeart/2018/2/layout/IconCircleList"/>
    <dgm:cxn modelId="{7286CD1A-A84B-437F-A570-19728A59C8CA}" type="presOf" srcId="{72FFCBD4-DD9D-4E06-81E4-54307F97A3F0}" destId="{8A393392-C8DB-4F6D-BC88-A74B477408EA}" srcOrd="0" destOrd="0" presId="urn:microsoft.com/office/officeart/2018/2/layout/IconCircleList"/>
    <dgm:cxn modelId="{3682502D-BD4B-4C8B-B999-4FE14243DA2F}" type="presOf" srcId="{E39563C5-C199-4F5B-A899-8CC0710341A0}" destId="{523C7F31-A7C1-43C9-AE27-AAE9100EE1FE}" srcOrd="0" destOrd="0" presId="urn:microsoft.com/office/officeart/2018/2/layout/IconCircleList"/>
    <dgm:cxn modelId="{08DEC938-538C-403B-80C3-828B96DAFF82}" srcId="{489A589A-46DE-0F49-B460-E7914F3E440D}" destId="{15B1A768-2666-4AB4-BDA7-F0E3C4160D59}" srcOrd="2" destOrd="0" parTransId="{D47033D3-4E41-485A-B515-A02A8C3B404A}" sibTransId="{72FFCBD4-DD9D-4E06-81E4-54307F97A3F0}"/>
    <dgm:cxn modelId="{1531764E-AD83-49DE-B084-B3B0894D9F9E}" type="presOf" srcId="{3AA5586A-C40E-4DDA-98A5-6545F36F46AB}" destId="{7E082F49-6D53-4F35-8168-03D5C08C6693}" srcOrd="0" destOrd="0" presId="urn:microsoft.com/office/officeart/2018/2/layout/IconCircleList"/>
    <dgm:cxn modelId="{6CA71B7B-0F0A-4F9A-A0EC-CFB6FFD8DA98}" type="presOf" srcId="{15B1A768-2666-4AB4-BDA7-F0E3C4160D59}" destId="{D203E058-79E0-456E-A0FD-258E317D3D6A}" srcOrd="0" destOrd="0" presId="urn:microsoft.com/office/officeart/2018/2/layout/IconCircleList"/>
    <dgm:cxn modelId="{31C3237C-2299-B649-8C93-587C97AC9999}" srcId="{489A589A-46DE-0F49-B460-E7914F3E440D}" destId="{66039115-797B-304C-9FC0-EFABB1F21232}" srcOrd="0" destOrd="0" parTransId="{C8EABE8F-1E84-494E-AD8A-32BA419A36E9}" sibTransId="{D044F6BA-1D90-EC47-8A78-B9796198ECF5}"/>
    <dgm:cxn modelId="{9AA16E9C-4C36-43A5-A786-66256F4B87CC}" type="presOf" srcId="{D044F6BA-1D90-EC47-8A78-B9796198ECF5}" destId="{BB1D33AA-C75A-465A-93F0-2B3A7346088F}" srcOrd="0" destOrd="0" presId="urn:microsoft.com/office/officeart/2018/2/layout/IconCircleList"/>
    <dgm:cxn modelId="{0D34FCB2-3F4C-42A6-BB2D-60FA9564F405}" type="presOf" srcId="{489A589A-46DE-0F49-B460-E7914F3E440D}" destId="{B80C9CF3-C6BB-48D7-8AE1-5002D62D3761}" srcOrd="0" destOrd="0" presId="urn:microsoft.com/office/officeart/2018/2/layout/IconCircleList"/>
    <dgm:cxn modelId="{BBAD9FDB-1013-4B11-A9AE-2815527D1B78}" srcId="{489A589A-46DE-0F49-B460-E7914F3E440D}" destId="{E39563C5-C199-4F5B-A899-8CC0710341A0}" srcOrd="1" destOrd="0" parTransId="{6531EA77-44C5-4E3D-BA04-70C1E49BCD39}" sibTransId="{BC971DAC-9BE2-44B2-ABE4-8099C777E9C4}"/>
    <dgm:cxn modelId="{119FEAF1-383D-4740-9124-CC9EEA7E35F9}" srcId="{489A589A-46DE-0F49-B460-E7914F3E440D}" destId="{3AA5586A-C40E-4DDA-98A5-6545F36F46AB}" srcOrd="3" destOrd="0" parTransId="{ABF44FB7-9255-4D99-BC69-3BE74FDF8E87}" sibTransId="{19FB306E-81B4-4F3F-99EE-765120CBB6B3}"/>
    <dgm:cxn modelId="{BF36CAD1-B688-447E-A701-12D1A5EB1C61}" type="presParOf" srcId="{B80C9CF3-C6BB-48D7-8AE1-5002D62D3761}" destId="{326FDCF2-F375-4C3F-9814-C84BA9388F92}" srcOrd="0" destOrd="0" presId="urn:microsoft.com/office/officeart/2018/2/layout/IconCircleList"/>
    <dgm:cxn modelId="{FBFDC197-07BE-4C6F-83B2-02194176B69E}" type="presParOf" srcId="{326FDCF2-F375-4C3F-9814-C84BA9388F92}" destId="{174069BD-8FE1-41A2-8250-6A5514FE224C}" srcOrd="0" destOrd="0" presId="urn:microsoft.com/office/officeart/2018/2/layout/IconCircleList"/>
    <dgm:cxn modelId="{C5F01509-F7BC-425F-B296-A98C860A07F3}" type="presParOf" srcId="{174069BD-8FE1-41A2-8250-6A5514FE224C}" destId="{5E340066-1B2E-4C4E-80A2-97E86ABFA479}" srcOrd="0" destOrd="0" presId="urn:microsoft.com/office/officeart/2018/2/layout/IconCircleList"/>
    <dgm:cxn modelId="{6798BD59-DB22-44F4-9499-B795ECC6FB92}" type="presParOf" srcId="{174069BD-8FE1-41A2-8250-6A5514FE224C}" destId="{F55B2F71-E638-412C-8147-FC7081E08B04}" srcOrd="1" destOrd="0" presId="urn:microsoft.com/office/officeart/2018/2/layout/IconCircleList"/>
    <dgm:cxn modelId="{8ED6BB7E-069D-4BD0-874A-A765097C6426}" type="presParOf" srcId="{174069BD-8FE1-41A2-8250-6A5514FE224C}" destId="{5CDA7D5A-F452-463F-998B-177A76E8C08F}" srcOrd="2" destOrd="0" presId="urn:microsoft.com/office/officeart/2018/2/layout/IconCircleList"/>
    <dgm:cxn modelId="{6FA12472-3D68-4E1C-81AF-02DC5B01E334}" type="presParOf" srcId="{174069BD-8FE1-41A2-8250-6A5514FE224C}" destId="{E05AF25A-E676-44EA-BB66-F2100ACAD1CB}" srcOrd="3" destOrd="0" presId="urn:microsoft.com/office/officeart/2018/2/layout/IconCircleList"/>
    <dgm:cxn modelId="{2E917479-9046-4584-8A6D-BEC73C11FC76}" type="presParOf" srcId="{326FDCF2-F375-4C3F-9814-C84BA9388F92}" destId="{BB1D33AA-C75A-465A-93F0-2B3A7346088F}" srcOrd="1" destOrd="0" presId="urn:microsoft.com/office/officeart/2018/2/layout/IconCircleList"/>
    <dgm:cxn modelId="{A0B340C2-CAB3-4AD7-B651-672DD667AAD7}" type="presParOf" srcId="{326FDCF2-F375-4C3F-9814-C84BA9388F92}" destId="{D641F504-B527-445D-81F6-4B59E813C4A0}" srcOrd="2" destOrd="0" presId="urn:microsoft.com/office/officeart/2018/2/layout/IconCircleList"/>
    <dgm:cxn modelId="{FBFE3BE7-5577-4A5D-85CC-215287D3D6AD}" type="presParOf" srcId="{D641F504-B527-445D-81F6-4B59E813C4A0}" destId="{75512A68-FA50-4392-A441-C6EC352FE606}" srcOrd="0" destOrd="0" presId="urn:microsoft.com/office/officeart/2018/2/layout/IconCircleList"/>
    <dgm:cxn modelId="{E2CE3B82-49EF-49C5-869E-0F82B174F9E9}" type="presParOf" srcId="{D641F504-B527-445D-81F6-4B59E813C4A0}" destId="{C425A8E1-258A-4D4B-9D55-24376C0AB360}" srcOrd="1" destOrd="0" presId="urn:microsoft.com/office/officeart/2018/2/layout/IconCircleList"/>
    <dgm:cxn modelId="{FE67C476-DCF9-4F8A-ACDB-300B11852414}" type="presParOf" srcId="{D641F504-B527-445D-81F6-4B59E813C4A0}" destId="{9E9B2F2E-EF94-42A4-A2BE-0DEE20425DEE}" srcOrd="2" destOrd="0" presId="urn:microsoft.com/office/officeart/2018/2/layout/IconCircleList"/>
    <dgm:cxn modelId="{4CA023EA-A382-4DD9-9FA1-18E0D66061BD}" type="presParOf" srcId="{D641F504-B527-445D-81F6-4B59E813C4A0}" destId="{523C7F31-A7C1-43C9-AE27-AAE9100EE1FE}" srcOrd="3" destOrd="0" presId="urn:microsoft.com/office/officeart/2018/2/layout/IconCircleList"/>
    <dgm:cxn modelId="{26A45859-BDA1-42A1-B72D-E642F4519323}" type="presParOf" srcId="{326FDCF2-F375-4C3F-9814-C84BA9388F92}" destId="{CEB8DC13-2561-455C-A0BE-EE905F81836F}" srcOrd="3" destOrd="0" presId="urn:microsoft.com/office/officeart/2018/2/layout/IconCircleList"/>
    <dgm:cxn modelId="{9A1A1CE7-53B9-4F66-85DD-738EBE878B5F}" type="presParOf" srcId="{326FDCF2-F375-4C3F-9814-C84BA9388F92}" destId="{495B68A9-1523-4F46-9B02-682098319643}" srcOrd="4" destOrd="0" presId="urn:microsoft.com/office/officeart/2018/2/layout/IconCircleList"/>
    <dgm:cxn modelId="{51E1DD61-7673-4090-B8AB-CF4901AEC858}" type="presParOf" srcId="{495B68A9-1523-4F46-9B02-682098319643}" destId="{2CA4BD4C-87EF-4944-9E57-97154B3B633C}" srcOrd="0" destOrd="0" presId="urn:microsoft.com/office/officeart/2018/2/layout/IconCircleList"/>
    <dgm:cxn modelId="{747A4180-A006-422E-B421-0130C380E284}" type="presParOf" srcId="{495B68A9-1523-4F46-9B02-682098319643}" destId="{D99F53AC-3AF2-437B-A5AB-1239ADEC0676}" srcOrd="1" destOrd="0" presId="urn:microsoft.com/office/officeart/2018/2/layout/IconCircleList"/>
    <dgm:cxn modelId="{2B3206DF-6911-4471-9CE4-6E444117F923}" type="presParOf" srcId="{495B68A9-1523-4F46-9B02-682098319643}" destId="{EB4519A6-2EF6-4A3F-90AD-24C511B10908}" srcOrd="2" destOrd="0" presId="urn:microsoft.com/office/officeart/2018/2/layout/IconCircleList"/>
    <dgm:cxn modelId="{BFF8DE16-9137-451C-BFC4-D4EE82781F8E}" type="presParOf" srcId="{495B68A9-1523-4F46-9B02-682098319643}" destId="{D203E058-79E0-456E-A0FD-258E317D3D6A}" srcOrd="3" destOrd="0" presId="urn:microsoft.com/office/officeart/2018/2/layout/IconCircleList"/>
    <dgm:cxn modelId="{DD92DAD4-0AE1-4A55-95C9-08851446909E}" type="presParOf" srcId="{326FDCF2-F375-4C3F-9814-C84BA9388F92}" destId="{8A393392-C8DB-4F6D-BC88-A74B477408EA}" srcOrd="5" destOrd="0" presId="urn:microsoft.com/office/officeart/2018/2/layout/IconCircleList"/>
    <dgm:cxn modelId="{704EEABA-681D-492C-9D89-2BC441608C55}" type="presParOf" srcId="{326FDCF2-F375-4C3F-9814-C84BA9388F92}" destId="{3BEC09E3-193F-40DC-B187-AE30B6A91A78}" srcOrd="6" destOrd="0" presId="urn:microsoft.com/office/officeart/2018/2/layout/IconCircleList"/>
    <dgm:cxn modelId="{ED1361CB-66CB-4CCF-A8DA-2299085FA8B6}" type="presParOf" srcId="{3BEC09E3-193F-40DC-B187-AE30B6A91A78}" destId="{05C6B357-47F7-48FD-BA69-C71EAD33680A}" srcOrd="0" destOrd="0" presId="urn:microsoft.com/office/officeart/2018/2/layout/IconCircleList"/>
    <dgm:cxn modelId="{6CF67A44-E3AA-4227-AB3C-EE05CD4C1797}" type="presParOf" srcId="{3BEC09E3-193F-40DC-B187-AE30B6A91A78}" destId="{9FA88A4E-3A97-4845-B842-F5812D7B4C95}" srcOrd="1" destOrd="0" presId="urn:microsoft.com/office/officeart/2018/2/layout/IconCircleList"/>
    <dgm:cxn modelId="{BD8FA7FE-BBFD-4385-89ED-66ED72C90533}" type="presParOf" srcId="{3BEC09E3-193F-40DC-B187-AE30B6A91A78}" destId="{C6618BE6-9F6D-44B7-BA33-F263146BC850}" srcOrd="2" destOrd="0" presId="urn:microsoft.com/office/officeart/2018/2/layout/IconCircleList"/>
    <dgm:cxn modelId="{6F763B6D-B495-4E12-9462-30E42CEC3B8F}" type="presParOf" srcId="{3BEC09E3-193F-40DC-B187-AE30B6A91A78}" destId="{7E082F49-6D53-4F35-8168-03D5C08C6693}" srcOrd="3" destOrd="0" presId="urn:microsoft.com/office/officeart/2018/2/layout/IconCircle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255084"/>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55B2F71-E638-412C-8147-FC7081E08B04}">
      <dsp:nvSpPr>
        <dsp:cNvPr id="0" name=""/>
        <dsp:cNvSpPr/>
      </dsp:nvSpPr>
      <dsp:spPr>
        <a:xfrm>
          <a:off x="300365" y="419051"/>
          <a:ext cx="451863" cy="451863"/>
        </a:xfrm>
        <a:prstGeom prst="rect">
          <a:avLst/>
        </a:prstGeom>
        <a:blipFill>
          <a:blip xmlns:r="http://schemas.openxmlformats.org/officeDocument/2006/relationships" r:embed="rId1"/>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E05AF25A-E676-44EA-BB66-F2100ACAD1CB}">
      <dsp:nvSpPr>
        <dsp:cNvPr id="0" name=""/>
        <dsp:cNvSpPr/>
      </dsp:nvSpPr>
      <dsp:spPr>
        <a:xfrm>
          <a:off x="1075332" y="255084"/>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Image Generation</a:t>
          </a:r>
        </a:p>
      </dsp:txBody>
      <dsp:txXfrm>
        <a:off x="1075332" y="255084"/>
        <a:ext cx="1836390" cy="779074"/>
      </dsp:txXfrm>
    </dsp:sp>
    <dsp:sp modelId="{75512A68-FA50-4392-A441-C6EC352FE606}">
      <dsp:nvSpPr>
        <dsp:cNvPr id="0" name=""/>
        <dsp:cNvSpPr/>
      </dsp:nvSpPr>
      <dsp:spPr>
        <a:xfrm>
          <a:off x="3231700" y="255084"/>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425A8E1-258A-4D4B-9D55-24376C0AB360}">
      <dsp:nvSpPr>
        <dsp:cNvPr id="0" name=""/>
        <dsp:cNvSpPr/>
      </dsp:nvSpPr>
      <dsp:spPr>
        <a:xfrm>
          <a:off x="3395305" y="418690"/>
          <a:ext cx="451863" cy="451863"/>
        </a:xfrm>
        <a:prstGeom prst="rect">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523C7F31-A7C1-43C9-AE27-AAE9100EE1FE}">
      <dsp:nvSpPr>
        <dsp:cNvPr id="0" name=""/>
        <dsp:cNvSpPr/>
      </dsp:nvSpPr>
      <dsp:spPr>
        <a:xfrm>
          <a:off x="4177719" y="255084"/>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Voice Recognition</a:t>
          </a:r>
        </a:p>
      </dsp:txBody>
      <dsp:txXfrm>
        <a:off x="4177719" y="255084"/>
        <a:ext cx="1836390" cy="779074"/>
      </dsp:txXfrm>
    </dsp:sp>
    <dsp:sp modelId="{2CA4BD4C-87EF-4944-9E57-97154B3B633C}">
      <dsp:nvSpPr>
        <dsp:cNvPr id="0" name=""/>
        <dsp:cNvSpPr/>
      </dsp:nvSpPr>
      <dsp:spPr>
        <a:xfrm>
          <a:off x="129313" y="1457790"/>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99F53AC-3AF2-437B-A5AB-1239ADEC0676}">
      <dsp:nvSpPr>
        <dsp:cNvPr id="0" name=""/>
        <dsp:cNvSpPr/>
      </dsp:nvSpPr>
      <dsp:spPr>
        <a:xfrm>
          <a:off x="292918" y="1621396"/>
          <a:ext cx="451863" cy="45186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203E058-79E0-456E-A0FD-258E317D3D6A}">
      <dsp:nvSpPr>
        <dsp:cNvPr id="0" name=""/>
        <dsp:cNvSpPr/>
      </dsp:nvSpPr>
      <dsp:spPr>
        <a:xfrm>
          <a:off x="1075332" y="1457790"/>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AI driven</a:t>
          </a:r>
        </a:p>
      </dsp:txBody>
      <dsp:txXfrm>
        <a:off x="1075332" y="1457790"/>
        <a:ext cx="1836390" cy="779074"/>
      </dsp:txXfrm>
    </dsp:sp>
    <dsp:sp modelId="{05C6B357-47F7-48FD-BA69-C71EAD33680A}">
      <dsp:nvSpPr>
        <dsp:cNvPr id="0" name=""/>
        <dsp:cNvSpPr/>
      </dsp:nvSpPr>
      <dsp:spPr>
        <a:xfrm>
          <a:off x="3231700" y="1457790"/>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FA88A4E-3A97-4845-B842-F5812D7B4C95}">
      <dsp:nvSpPr>
        <dsp:cNvPr id="0" name=""/>
        <dsp:cNvSpPr/>
      </dsp:nvSpPr>
      <dsp:spPr>
        <a:xfrm>
          <a:off x="3395305" y="1621396"/>
          <a:ext cx="451863" cy="451863"/>
        </a:xfrm>
        <a:prstGeom prst="rect">
          <a:avLst/>
        </a:prstGeom>
        <a:blipFill>
          <a:blip xmlns:r="http://schemas.openxmlformats.org/officeDocument/2006/relationships" r:embed="rId6"/>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7E082F49-6D53-4F35-8168-03D5C08C6693}">
      <dsp:nvSpPr>
        <dsp:cNvPr id="0" name=""/>
        <dsp:cNvSpPr/>
      </dsp:nvSpPr>
      <dsp:spPr>
        <a:xfrm>
          <a:off x="4177719" y="1457790"/>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IN" sz="2400" kern="1200" dirty="0">
              <a:solidFill>
                <a:srgbClr val="002060"/>
              </a:solidFill>
            </a:rPr>
            <a:t>Speech synthesis </a:t>
          </a:r>
          <a:endParaRPr lang="en-US" sz="2400" kern="1200" dirty="0">
            <a:solidFill>
              <a:srgbClr val="002060"/>
            </a:solidFill>
          </a:endParaRPr>
        </a:p>
      </dsp:txBody>
      <dsp:txXfrm>
        <a:off x="4177719" y="1457790"/>
        <a:ext cx="1836390" cy="7790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40066-1B2E-4C4E-80A2-97E86ABFA479}">
      <dsp:nvSpPr>
        <dsp:cNvPr id="0" name=""/>
        <dsp:cNvSpPr/>
      </dsp:nvSpPr>
      <dsp:spPr>
        <a:xfrm>
          <a:off x="129313" y="244653"/>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F55B2F71-E638-412C-8147-FC7081E08B04}">
      <dsp:nvSpPr>
        <dsp:cNvPr id="0" name=""/>
        <dsp:cNvSpPr/>
      </dsp:nvSpPr>
      <dsp:spPr>
        <a:xfrm>
          <a:off x="300365" y="408621"/>
          <a:ext cx="451863" cy="45186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E05AF25A-E676-44EA-BB66-F2100ACAD1CB}">
      <dsp:nvSpPr>
        <dsp:cNvPr id="0" name=""/>
        <dsp:cNvSpPr/>
      </dsp:nvSpPr>
      <dsp:spPr>
        <a:xfrm>
          <a:off x="1075332" y="244653"/>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Chat</a:t>
          </a:r>
          <a:r>
            <a:rPr lang="en-US" sz="2400" kern="1200" baseline="0" dirty="0">
              <a:solidFill>
                <a:srgbClr val="002060"/>
              </a:solidFill>
            </a:rPr>
            <a:t> History</a:t>
          </a:r>
          <a:endParaRPr lang="en-US" sz="2400" kern="1200" dirty="0">
            <a:solidFill>
              <a:srgbClr val="002060"/>
            </a:solidFill>
          </a:endParaRPr>
        </a:p>
      </dsp:txBody>
      <dsp:txXfrm>
        <a:off x="1075332" y="244653"/>
        <a:ext cx="1836390" cy="779074"/>
      </dsp:txXfrm>
    </dsp:sp>
    <dsp:sp modelId="{75512A68-FA50-4392-A441-C6EC352FE606}">
      <dsp:nvSpPr>
        <dsp:cNvPr id="0" name=""/>
        <dsp:cNvSpPr/>
      </dsp:nvSpPr>
      <dsp:spPr>
        <a:xfrm>
          <a:off x="3231700" y="244653"/>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C425A8E1-258A-4D4B-9D55-24376C0AB360}">
      <dsp:nvSpPr>
        <dsp:cNvPr id="0" name=""/>
        <dsp:cNvSpPr/>
      </dsp:nvSpPr>
      <dsp:spPr>
        <a:xfrm>
          <a:off x="3395305" y="408259"/>
          <a:ext cx="451863" cy="45186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523C7F31-A7C1-43C9-AE27-AAE9100EE1FE}">
      <dsp:nvSpPr>
        <dsp:cNvPr id="0" name=""/>
        <dsp:cNvSpPr/>
      </dsp:nvSpPr>
      <dsp:spPr>
        <a:xfrm>
          <a:off x="4177719" y="244653"/>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Customized</a:t>
          </a:r>
          <a:r>
            <a:rPr lang="en-US" sz="2400" kern="1200" baseline="0" dirty="0">
              <a:solidFill>
                <a:srgbClr val="002060"/>
              </a:solidFill>
            </a:rPr>
            <a:t> Themes</a:t>
          </a:r>
          <a:endParaRPr lang="en-US" sz="2400" kern="1200" dirty="0">
            <a:solidFill>
              <a:srgbClr val="002060"/>
            </a:solidFill>
          </a:endParaRPr>
        </a:p>
      </dsp:txBody>
      <dsp:txXfrm>
        <a:off x="4177719" y="244653"/>
        <a:ext cx="1836390" cy="779074"/>
      </dsp:txXfrm>
    </dsp:sp>
    <dsp:sp modelId="{2CA4BD4C-87EF-4944-9E57-97154B3B633C}">
      <dsp:nvSpPr>
        <dsp:cNvPr id="0" name=""/>
        <dsp:cNvSpPr/>
      </dsp:nvSpPr>
      <dsp:spPr>
        <a:xfrm>
          <a:off x="129313" y="1443087"/>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D99F53AC-3AF2-437B-A5AB-1239ADEC0676}">
      <dsp:nvSpPr>
        <dsp:cNvPr id="0" name=""/>
        <dsp:cNvSpPr/>
      </dsp:nvSpPr>
      <dsp:spPr>
        <a:xfrm>
          <a:off x="292918" y="1606693"/>
          <a:ext cx="451863" cy="45186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D203E058-79E0-456E-A0FD-258E317D3D6A}">
      <dsp:nvSpPr>
        <dsp:cNvPr id="0" name=""/>
        <dsp:cNvSpPr/>
      </dsp:nvSpPr>
      <dsp:spPr>
        <a:xfrm>
          <a:off x="1075332" y="1443087"/>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Chat Interface</a:t>
          </a:r>
        </a:p>
      </dsp:txBody>
      <dsp:txXfrm>
        <a:off x="1075332" y="1443087"/>
        <a:ext cx="1836390" cy="779074"/>
      </dsp:txXfrm>
    </dsp:sp>
    <dsp:sp modelId="{05C6B357-47F7-48FD-BA69-C71EAD33680A}">
      <dsp:nvSpPr>
        <dsp:cNvPr id="0" name=""/>
        <dsp:cNvSpPr/>
      </dsp:nvSpPr>
      <dsp:spPr>
        <a:xfrm>
          <a:off x="3231700" y="1443087"/>
          <a:ext cx="779074" cy="779074"/>
        </a:xfrm>
        <a:prstGeom prst="ellipse">
          <a:avLst/>
        </a:prstGeom>
        <a:solidFill>
          <a:schemeClr val="accent4">
            <a:tint val="40000"/>
            <a:hueOff val="0"/>
            <a:satOff val="0"/>
            <a:lumOff val="0"/>
            <a:alphaOff val="0"/>
          </a:schemeClr>
        </a:solidFill>
        <a:ln>
          <a:noFill/>
        </a:ln>
        <a:effectLst>
          <a:outerShdw blurRad="38100" dist="25400" dir="5400000" rotWithShape="0">
            <a:srgbClr val="000000">
              <a:alpha val="45000"/>
            </a:srgbClr>
          </a:outerShdw>
        </a:effectLst>
      </dsp:spPr>
      <dsp:style>
        <a:lnRef idx="0">
          <a:scrgbClr r="0" g="0" b="0"/>
        </a:lnRef>
        <a:fillRef idx="1">
          <a:scrgbClr r="0" g="0" b="0"/>
        </a:fillRef>
        <a:effectRef idx="2">
          <a:scrgbClr r="0" g="0" b="0"/>
        </a:effectRef>
        <a:fontRef idx="minor"/>
      </dsp:style>
    </dsp:sp>
    <dsp:sp modelId="{9FA88A4E-3A97-4845-B842-F5812D7B4C95}">
      <dsp:nvSpPr>
        <dsp:cNvPr id="0" name=""/>
        <dsp:cNvSpPr/>
      </dsp:nvSpPr>
      <dsp:spPr>
        <a:xfrm>
          <a:off x="3395305" y="1606693"/>
          <a:ext cx="451863" cy="45186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sp>
    <dsp:sp modelId="{7E082F49-6D53-4F35-8168-03D5C08C6693}">
      <dsp:nvSpPr>
        <dsp:cNvPr id="0" name=""/>
        <dsp:cNvSpPr/>
      </dsp:nvSpPr>
      <dsp:spPr>
        <a:xfrm>
          <a:off x="4177719" y="1443087"/>
          <a:ext cx="1836390" cy="7790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solidFill>
                <a:srgbClr val="002060"/>
              </a:solidFill>
            </a:rPr>
            <a:t>Multi</a:t>
          </a:r>
          <a:r>
            <a:rPr lang="en-US" sz="2400" kern="1200" baseline="0" dirty="0">
              <a:solidFill>
                <a:srgbClr val="002060"/>
              </a:solidFill>
            </a:rPr>
            <a:t> Chat Support</a:t>
          </a:r>
          <a:endParaRPr lang="en-US" sz="2400" kern="1200" dirty="0">
            <a:solidFill>
              <a:srgbClr val="002060"/>
            </a:solidFill>
          </a:endParaRPr>
        </a:p>
      </dsp:txBody>
      <dsp:txXfrm>
        <a:off x="4177719" y="1443087"/>
        <a:ext cx="1836390" cy="779074"/>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77591C-1F4D-48E2-87AD-71E22D4A1817}" type="datetimeFigureOut">
              <a:rPr lang="en-IN" smtClean="0"/>
              <a:t>15-07-2023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37BE00-3272-45F1-B131-1CB26C817D1B}" type="slidenum">
              <a:rPr lang="en-IN" smtClean="0"/>
              <a:t>‹#›</a:t>
            </a:fld>
            <a:endParaRPr lang="en-IN"/>
          </a:p>
        </p:txBody>
      </p:sp>
    </p:spTree>
    <p:extLst>
      <p:ext uri="{BB962C8B-B14F-4D97-AF65-F5344CB8AC3E}">
        <p14:creationId xmlns:p14="http://schemas.microsoft.com/office/powerpoint/2010/main" val="5933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4</a:t>
            </a:fld>
            <a:endParaRPr lang="en-US" dirty="0"/>
          </a:p>
        </p:txBody>
      </p:sp>
    </p:spTree>
    <p:extLst>
      <p:ext uri="{BB962C8B-B14F-4D97-AF65-F5344CB8AC3E}">
        <p14:creationId xmlns:p14="http://schemas.microsoft.com/office/powerpoint/2010/main" val="1636654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3567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26086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54382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24955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0267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04507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466202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2364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77580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9022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27318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2336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29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6741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314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95979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234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rgbClr val="92FAF8"/>
            </a:gs>
            <a:gs pos="54000">
              <a:srgbClr val="6DC5FB">
                <a:alpha val="93725"/>
              </a:srgbClr>
            </a:gs>
            <a:gs pos="84000">
              <a:srgbClr val="FDDBFD"/>
            </a:gs>
            <a:gs pos="100000">
              <a:srgbClr val="FCC0CE"/>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61BEF0D-F0BB-DE4B-95CE-6DB70DBA9567}" type="datetimeFigureOut">
              <a:rPr lang="en-US" smtClean="0"/>
              <a:pPr/>
              <a:t>7/15/2023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0677079"/>
      </p:ext>
    </p:extLst>
  </p:cSld>
  <p:clrMap bg1="dk1" tx1="lt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 id="2147483826" r:id="rId13"/>
    <p:sldLayoutId id="2147483827" r:id="rId14"/>
    <p:sldLayoutId id="2147483828" r:id="rId15"/>
    <p:sldLayoutId id="2147483829" r:id="rId16"/>
    <p:sldLayoutId id="2147483830"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4" Type="http://schemas.microsoft.com/office/2007/relationships/hdphoto" Target="../media/hdphoto6.wdp"/></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diagramColors" Target="../diagrams/colors2.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diagramQuickStyle" Target="../diagrams/quickStyle2.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Layout" Target="../diagrams/layout2.xml"/><Relationship Id="rId5" Type="http://schemas.openxmlformats.org/officeDocument/2006/relationships/diagramQuickStyle" Target="../diagrams/quickStyle1.xml"/><Relationship Id="rId15" Type="http://schemas.openxmlformats.org/officeDocument/2006/relationships/image" Target="../media/image8.png"/><Relationship Id="rId10" Type="http://schemas.openxmlformats.org/officeDocument/2006/relationships/diagramData" Target="../diagrams/data2.xml"/><Relationship Id="rId4" Type="http://schemas.openxmlformats.org/officeDocument/2006/relationships/diagramLayout" Target="../diagrams/layout1.xml"/><Relationship Id="rId9" Type="http://schemas.microsoft.com/office/2007/relationships/hdphoto" Target="../media/hdphoto1.wdp"/><Relationship Id="rId14" Type="http://schemas.microsoft.com/office/2007/relationships/diagramDrawing" Target="../diagrams/drawing2.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27F1BB-7073-643A-0765-3EB4CBBC7A71}"/>
              </a:ext>
            </a:extLst>
          </p:cNvPr>
          <p:cNvPicPr>
            <a:picLocks noChangeAspect="1"/>
          </p:cNvPicPr>
          <p:nvPr/>
        </p:nvPicPr>
        <p:blipFill>
          <a:blip r:embed="rId2"/>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57C0DED1-55BE-DB73-DB9C-DDD7517BF772}"/>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3131661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EF61-ACB8-C83B-CAF0-43ECEFF07476}"/>
              </a:ext>
            </a:extLst>
          </p:cNvPr>
          <p:cNvSpPr>
            <a:spLocks noGrp="1"/>
          </p:cNvSpPr>
          <p:nvPr>
            <p:ph type="title"/>
          </p:nvPr>
        </p:nvSpPr>
        <p:spPr>
          <a:xfrm>
            <a:off x="838200" y="154829"/>
            <a:ext cx="10515600" cy="1325563"/>
          </a:xfrm>
        </p:spPr>
        <p:txBody>
          <a:bodyPr/>
          <a:lstStyle/>
          <a:p>
            <a:pPr algn="ctr"/>
            <a:r>
              <a:rPr lang="en-IN" dirty="0">
                <a:solidFill>
                  <a:schemeClr val="bg1"/>
                </a:solidFill>
                <a:latin typeface="Baskerville Old Face" panose="02020602080505020303" pitchFamily="18" charset="0"/>
              </a:rPr>
              <a:t>OPEN AI  API  INTEGRATION</a:t>
            </a:r>
          </a:p>
        </p:txBody>
      </p:sp>
      <p:pic>
        <p:nvPicPr>
          <p:cNvPr id="5" name="Content Placeholder 4">
            <a:extLst>
              <a:ext uri="{FF2B5EF4-FFF2-40B4-BE49-F238E27FC236}">
                <a16:creationId xmlns:a16="http://schemas.microsoft.com/office/drawing/2014/main" id="{0E79D0B5-32B2-799C-0E6A-669D9352F532}"/>
              </a:ext>
            </a:extLst>
          </p:cNvPr>
          <p:cNvPicPr>
            <a:picLocks noGrp="1" noChangeAspect="1"/>
          </p:cNvPicPr>
          <p:nvPr>
            <p:ph idx="1"/>
          </p:nvPr>
        </p:nvPicPr>
        <p:blipFill rotWithShape="1">
          <a:blip r:embed="rId2"/>
          <a:srcRect r="1486" b="5792"/>
          <a:stretch/>
        </p:blipFill>
        <p:spPr>
          <a:xfrm>
            <a:off x="339301" y="1480392"/>
            <a:ext cx="6755074" cy="4099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B0EE12BB-1B25-20A3-CEA5-1D6221F3FC9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400000"/>
                    </a14:imgEffect>
                  </a14:imgLayer>
                </a14:imgProps>
              </a:ext>
            </a:extLst>
          </a:blip>
          <a:srcRect l="2382" t="609" r="4041" b="3523"/>
          <a:stretch/>
        </p:blipFill>
        <p:spPr>
          <a:xfrm>
            <a:off x="4774163" y="2015412"/>
            <a:ext cx="6919916" cy="4306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679445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EF61-ACB8-C83B-CAF0-43ECEFF07476}"/>
              </a:ext>
            </a:extLst>
          </p:cNvPr>
          <p:cNvSpPr>
            <a:spLocks noGrp="1"/>
          </p:cNvSpPr>
          <p:nvPr>
            <p:ph type="title"/>
          </p:nvPr>
        </p:nvSpPr>
        <p:spPr>
          <a:xfrm>
            <a:off x="838200" y="154829"/>
            <a:ext cx="10515600" cy="1325563"/>
          </a:xfrm>
        </p:spPr>
        <p:txBody>
          <a:bodyPr/>
          <a:lstStyle/>
          <a:p>
            <a:pPr algn="ctr"/>
            <a:r>
              <a:rPr lang="en-IN" dirty="0">
                <a:solidFill>
                  <a:schemeClr val="bg1"/>
                </a:solidFill>
                <a:latin typeface="Baskerville Old Face" panose="02020602080505020303" pitchFamily="18" charset="0"/>
              </a:rPr>
              <a:t>OPEN AI  API  INTEGRATION</a:t>
            </a:r>
          </a:p>
        </p:txBody>
      </p:sp>
      <p:pic>
        <p:nvPicPr>
          <p:cNvPr id="12" name="Content Placeholder 11">
            <a:extLst>
              <a:ext uri="{FF2B5EF4-FFF2-40B4-BE49-F238E27FC236}">
                <a16:creationId xmlns:a16="http://schemas.microsoft.com/office/drawing/2014/main" id="{FDDD5D64-5DF8-E1DC-E363-B763C567C55B}"/>
              </a:ext>
            </a:extLst>
          </p:cNvPr>
          <p:cNvPicPr>
            <a:picLocks noGrp="1" noChangeAspect="1"/>
          </p:cNvPicPr>
          <p:nvPr>
            <p:ph idx="1"/>
          </p:nvPr>
        </p:nvPicPr>
        <p:blipFill>
          <a:blip r:embed="rId2"/>
          <a:stretch>
            <a:fillRect/>
          </a:stretch>
        </p:blipFill>
        <p:spPr>
          <a:xfrm>
            <a:off x="7285103" y="2473474"/>
            <a:ext cx="4618641" cy="35799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3F8DE54C-2013-99F0-138C-186DB85F13C6}"/>
              </a:ext>
            </a:extLst>
          </p:cNvPr>
          <p:cNvPicPr>
            <a:picLocks noChangeAspect="1"/>
          </p:cNvPicPr>
          <p:nvPr/>
        </p:nvPicPr>
        <p:blipFill>
          <a:blip r:embed="rId3"/>
          <a:stretch>
            <a:fillRect/>
          </a:stretch>
        </p:blipFill>
        <p:spPr>
          <a:xfrm>
            <a:off x="412599" y="1415988"/>
            <a:ext cx="6713554" cy="40260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03556903"/>
      </p:ext>
    </p:extLst>
  </p:cSld>
  <p:clrMapOvr>
    <a:masterClrMapping/>
  </p:clrMapOvr>
  <p:transition spd="med">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1000" fill="hold"/>
                                        <p:tgtEl>
                                          <p:spTgt spid="14"/>
                                        </p:tgtEl>
                                        <p:attrNameLst>
                                          <p:attrName>ppt_x</p:attrName>
                                        </p:attrNameLst>
                                      </p:cBhvr>
                                      <p:tavLst>
                                        <p:tav tm="0">
                                          <p:val>
                                            <p:strVal val="1+#ppt_w/2"/>
                                          </p:val>
                                        </p:tav>
                                        <p:tav tm="100000">
                                          <p:val>
                                            <p:strVal val="#ppt_x"/>
                                          </p:val>
                                        </p:tav>
                                      </p:tavLst>
                                    </p:anim>
                                    <p:anim calcmode="lin" valueType="num">
                                      <p:cBhvr additive="base">
                                        <p:cTn id="13" dur="10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750"/>
                            </p:stCondLst>
                            <p:childTnLst>
                              <p:par>
                                <p:cTn id="15" presetID="2" presetClass="entr" presetSubtype="8"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1000" fill="hold"/>
                                        <p:tgtEl>
                                          <p:spTgt spid="12"/>
                                        </p:tgtEl>
                                        <p:attrNameLst>
                                          <p:attrName>ppt_x</p:attrName>
                                        </p:attrNameLst>
                                      </p:cBhvr>
                                      <p:tavLst>
                                        <p:tav tm="0">
                                          <p:val>
                                            <p:strVal val="0-#ppt_w/2"/>
                                          </p:val>
                                        </p:tav>
                                        <p:tav tm="100000">
                                          <p:val>
                                            <p:strVal val="#ppt_x"/>
                                          </p:val>
                                        </p:tav>
                                      </p:tavLst>
                                    </p:anim>
                                    <p:anim calcmode="lin" valueType="num">
                                      <p:cBhvr additive="base">
                                        <p:cTn id="18"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B81B7-369C-C770-F436-9B9F9437C02A}"/>
              </a:ext>
            </a:extLst>
          </p:cNvPr>
          <p:cNvSpPr>
            <a:spLocks noGrp="1"/>
          </p:cNvSpPr>
          <p:nvPr>
            <p:ph type="title"/>
          </p:nvPr>
        </p:nvSpPr>
        <p:spPr>
          <a:xfrm>
            <a:off x="793134" y="270900"/>
            <a:ext cx="9787779" cy="1091682"/>
          </a:xfrm>
        </p:spPr>
        <p:txBody>
          <a:bodyPr anchor="ctr">
            <a:normAutofit/>
          </a:bodyPr>
          <a:lstStyle/>
          <a:p>
            <a:pPr algn="ctr"/>
            <a:r>
              <a:rPr lang="en-IN" sz="5400" dirty="0">
                <a:solidFill>
                  <a:schemeClr val="bg1"/>
                </a:solidFill>
                <a:latin typeface="Baskerville Old Face" panose="02020602080505020303" pitchFamily="18" charset="0"/>
              </a:rPr>
              <a:t>IMAGE GENERATION</a:t>
            </a:r>
          </a:p>
        </p:txBody>
      </p:sp>
      <p:pic>
        <p:nvPicPr>
          <p:cNvPr id="5" name="Content Placeholder 4">
            <a:extLst>
              <a:ext uri="{FF2B5EF4-FFF2-40B4-BE49-F238E27FC236}">
                <a16:creationId xmlns:a16="http://schemas.microsoft.com/office/drawing/2014/main" id="{C0C93B53-996D-04BC-F64F-E6C0F796BBBC}"/>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468668" y="1362582"/>
            <a:ext cx="7096204" cy="4804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 Placeholder 5">
            <a:extLst>
              <a:ext uri="{FF2B5EF4-FFF2-40B4-BE49-F238E27FC236}">
                <a16:creationId xmlns:a16="http://schemas.microsoft.com/office/drawing/2014/main" id="{8807A22F-09CF-717B-4BB6-7EFDA5DA170C}"/>
              </a:ext>
            </a:extLst>
          </p:cNvPr>
          <p:cNvSpPr>
            <a:spLocks noGrp="1"/>
          </p:cNvSpPr>
          <p:nvPr>
            <p:ph type="body" sz="half" idx="2"/>
          </p:nvPr>
        </p:nvSpPr>
        <p:spPr>
          <a:xfrm>
            <a:off x="7800393" y="1362582"/>
            <a:ext cx="4030824" cy="4804953"/>
          </a:xfrm>
        </p:spPr>
        <p:txBody>
          <a:bodyPr anchor="ctr">
            <a:normAutofit/>
          </a:bodyPr>
          <a:lstStyle/>
          <a:p>
            <a:pPr marL="285750" indent="-285750" algn="just">
              <a:buFont typeface="Wingdings" panose="05000000000000000000" pitchFamily="2" charset="2"/>
              <a:buChar char="Ø"/>
            </a:pPr>
            <a:r>
              <a:rPr lang="en-US" b="1" i="0" dirty="0">
                <a:solidFill>
                  <a:srgbClr val="7030A0"/>
                </a:solidFill>
                <a:effectLst/>
                <a:latin typeface="Söhne"/>
              </a:rPr>
              <a:t>Fine-Grained Control: </a:t>
            </a:r>
            <a:r>
              <a:rPr lang="en-US" b="0" i="0" dirty="0">
                <a:solidFill>
                  <a:srgbClr val="7030A0"/>
                </a:solidFill>
                <a:effectLst/>
                <a:latin typeface="Söhne"/>
              </a:rPr>
              <a:t>DALL-E allows users to have fine-grained control over the generated images. By modifying or specifying details in the textual prompts, such as the pose, attributes, or appearance of objects, users can influence the characteristics and attributes of the resulting image.</a:t>
            </a:r>
          </a:p>
          <a:p>
            <a:pPr marL="285750" indent="-285750" algn="just">
              <a:buFont typeface="Wingdings" panose="05000000000000000000" pitchFamily="2" charset="2"/>
              <a:buChar char="Ø"/>
            </a:pPr>
            <a:endParaRPr lang="en-US" b="0" i="0" dirty="0">
              <a:solidFill>
                <a:srgbClr val="7030A0"/>
              </a:solidFill>
              <a:effectLst/>
              <a:latin typeface="Söhne"/>
            </a:endParaRPr>
          </a:p>
          <a:p>
            <a:pPr marL="285750" indent="-285750" algn="just">
              <a:buFont typeface="Wingdings" panose="05000000000000000000" pitchFamily="2" charset="2"/>
              <a:buChar char="Ø"/>
            </a:pPr>
            <a:r>
              <a:rPr lang="en-US" b="1" i="0" dirty="0">
                <a:solidFill>
                  <a:srgbClr val="7030A0"/>
                </a:solidFill>
                <a:effectLst/>
                <a:latin typeface="Söhne"/>
              </a:rPr>
              <a:t>Unseen and Abstract Concepts: </a:t>
            </a:r>
            <a:r>
              <a:rPr lang="en-US" b="0" i="0" dirty="0">
                <a:solidFill>
                  <a:srgbClr val="7030A0"/>
                </a:solidFill>
                <a:effectLst/>
                <a:latin typeface="Söhne"/>
              </a:rPr>
              <a:t>DALL-E can generate images of objects or scenes that do not exist in reality. It can visualize abstract ideas or create images of fictional creatures, enabling exploration of novel visual representations beyond what is directly observable in the physical world.</a:t>
            </a:r>
          </a:p>
          <a:p>
            <a:pPr marL="285750" indent="-285750" algn="just">
              <a:buFont typeface="Wingdings" panose="05000000000000000000" pitchFamily="2" charset="2"/>
              <a:buChar char="Ø"/>
            </a:pPr>
            <a:endParaRPr lang="en-IN" dirty="0">
              <a:solidFill>
                <a:srgbClr val="7030A0"/>
              </a:solidFill>
            </a:endParaRPr>
          </a:p>
        </p:txBody>
      </p:sp>
    </p:spTree>
    <p:extLst>
      <p:ext uri="{BB962C8B-B14F-4D97-AF65-F5344CB8AC3E}">
        <p14:creationId xmlns:p14="http://schemas.microsoft.com/office/powerpoint/2010/main" val="10364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5"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fade">
                                      <p:cBhvr>
                                        <p:cTn id="19" dur="1000"/>
                                        <p:tgtEl>
                                          <p:spTgt spid="6">
                                            <p:txEl>
                                              <p:pRg st="0" end="0"/>
                                            </p:txEl>
                                          </p:spTgt>
                                        </p:tgtEl>
                                      </p:cBhvr>
                                    </p:animEffect>
                                    <p:anim calcmode="lin" valueType="num">
                                      <p:cBhvr>
                                        <p:cTn id="20"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47" presetClass="entr" presetSubtype="0" fill="hold" grpId="0" nodeType="after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Effect transition="in" filter="fade">
                                      <p:cBhvr>
                                        <p:cTn id="25" dur="1000"/>
                                        <p:tgtEl>
                                          <p:spTgt spid="6">
                                            <p:txEl>
                                              <p:pRg st="2" end="2"/>
                                            </p:txEl>
                                          </p:spTgt>
                                        </p:tgtEl>
                                      </p:cBhvr>
                                    </p:animEffect>
                                    <p:anim calcmode="lin" valueType="num">
                                      <p:cBhvr>
                                        <p:cTn id="26"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0B5FC8B-2161-4BC6-D055-FE126D808F00}"/>
              </a:ext>
            </a:extLst>
          </p:cNvPr>
          <p:cNvSpPr>
            <a:spLocks noGrp="1"/>
          </p:cNvSpPr>
          <p:nvPr>
            <p:ph type="title"/>
          </p:nvPr>
        </p:nvSpPr>
        <p:spPr>
          <a:xfrm>
            <a:off x="653470" y="-13535"/>
            <a:ext cx="5442530" cy="1325563"/>
          </a:xfrm>
        </p:spPr>
        <p:txBody>
          <a:bodyPr anchor="ctr">
            <a:normAutofit/>
          </a:bodyPr>
          <a:lstStyle/>
          <a:p>
            <a:r>
              <a:rPr lang="en-IN" sz="5400" dirty="0">
                <a:solidFill>
                  <a:schemeClr val="bg1"/>
                </a:solidFill>
                <a:latin typeface="Baskerville Old Face" panose="02020602080505020303" pitchFamily="18" charset="0"/>
              </a:rPr>
              <a:t>MULTI CHATS</a:t>
            </a:r>
          </a:p>
        </p:txBody>
      </p:sp>
      <p:sp>
        <p:nvSpPr>
          <p:cNvPr id="12" name="Content Placeholder 11">
            <a:extLst>
              <a:ext uri="{FF2B5EF4-FFF2-40B4-BE49-F238E27FC236}">
                <a16:creationId xmlns:a16="http://schemas.microsoft.com/office/drawing/2014/main" id="{DC3D1FB0-8835-FDA8-5C45-D08E49BC5B38}"/>
              </a:ext>
            </a:extLst>
          </p:cNvPr>
          <p:cNvSpPr>
            <a:spLocks noGrp="1"/>
          </p:cNvSpPr>
          <p:nvPr>
            <p:ph sz="half" idx="1"/>
          </p:nvPr>
        </p:nvSpPr>
        <p:spPr>
          <a:xfrm>
            <a:off x="790318" y="4130286"/>
            <a:ext cx="5573159" cy="2454048"/>
          </a:xfrm>
        </p:spPr>
        <p:txBody>
          <a:bodyPr>
            <a:normAutofit/>
          </a:bodyPr>
          <a:lstStyle/>
          <a:p>
            <a:pPr algn="just"/>
            <a:r>
              <a:rPr lang="en-US" sz="2200" dirty="0">
                <a:solidFill>
                  <a:srgbClr val="002060"/>
                </a:solidFill>
                <a:latin typeface="Söhne"/>
              </a:rPr>
              <a:t>Chat History: The project keeps track of previous chat conversations, allowing users to review past interactions. The chat history is displayed in a sidebar, showing the titles of each chat session.</a:t>
            </a:r>
            <a:endParaRPr lang="en-IN" sz="2200" dirty="0">
              <a:solidFill>
                <a:srgbClr val="002060"/>
              </a:solidFill>
              <a:latin typeface="Söhne"/>
            </a:endParaRPr>
          </a:p>
        </p:txBody>
      </p:sp>
      <p:sp>
        <p:nvSpPr>
          <p:cNvPr id="7" name="Content Placeholder 6">
            <a:extLst>
              <a:ext uri="{FF2B5EF4-FFF2-40B4-BE49-F238E27FC236}">
                <a16:creationId xmlns:a16="http://schemas.microsoft.com/office/drawing/2014/main" id="{327E4F5E-7A2B-3D93-6C06-D2B09618F244}"/>
              </a:ext>
            </a:extLst>
          </p:cNvPr>
          <p:cNvSpPr>
            <a:spLocks noGrp="1"/>
          </p:cNvSpPr>
          <p:nvPr>
            <p:ph sz="half" idx="2"/>
          </p:nvPr>
        </p:nvSpPr>
        <p:spPr>
          <a:xfrm>
            <a:off x="790318" y="1500690"/>
            <a:ext cx="5703787" cy="2287539"/>
          </a:xfrm>
        </p:spPr>
        <p:txBody>
          <a:bodyPr>
            <a:normAutofit/>
          </a:bodyPr>
          <a:lstStyle/>
          <a:p>
            <a:pPr algn="just"/>
            <a:r>
              <a:rPr lang="en-US" sz="2200" dirty="0">
                <a:solidFill>
                  <a:srgbClr val="002060"/>
                </a:solidFill>
                <a:latin typeface="Söhne"/>
              </a:rPr>
              <a:t>Multi-Chat Support: The chat application supports multiple chat conversations simultaneously. Users can create new chat sessions, switch between different chats, and view the chat history for each conversation</a:t>
            </a:r>
            <a:r>
              <a:rPr lang="en-US" sz="2200" dirty="0">
                <a:solidFill>
                  <a:srgbClr val="0070C0"/>
                </a:solidFill>
                <a:latin typeface="Söhne"/>
              </a:rPr>
              <a:t>.</a:t>
            </a:r>
            <a:endParaRPr lang="en-IN" sz="2200" dirty="0">
              <a:solidFill>
                <a:srgbClr val="0070C0"/>
              </a:solidFill>
              <a:latin typeface="Söhne"/>
            </a:endParaRPr>
          </a:p>
        </p:txBody>
      </p:sp>
      <p:sp>
        <p:nvSpPr>
          <p:cNvPr id="2" name="Title 4">
            <a:extLst>
              <a:ext uri="{FF2B5EF4-FFF2-40B4-BE49-F238E27FC236}">
                <a16:creationId xmlns:a16="http://schemas.microsoft.com/office/drawing/2014/main" id="{8B06DB5A-0192-E161-13B7-34019C6E50A0}"/>
              </a:ext>
            </a:extLst>
          </p:cNvPr>
          <p:cNvSpPr txBox="1">
            <a:spLocks/>
          </p:cNvSpPr>
          <p:nvPr/>
        </p:nvSpPr>
        <p:spPr>
          <a:xfrm>
            <a:off x="5663683" y="-13535"/>
            <a:ext cx="587484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r"/>
            <a:r>
              <a:rPr lang="en-IN" b="0" kern="1200" dirty="0">
                <a:solidFill>
                  <a:schemeClr val="bg1"/>
                </a:solidFill>
                <a:effectLst/>
                <a:latin typeface="Baskerville Old Face" panose="02020602080505020303" pitchFamily="18" charset="0"/>
              </a:rPr>
              <a:t>CHAT HISTORY</a:t>
            </a:r>
            <a:endParaRPr lang="en-IN" dirty="0">
              <a:solidFill>
                <a:schemeClr val="bg1"/>
              </a:solidFill>
              <a:latin typeface="Baskerville Old Face" panose="02020602080505020303" pitchFamily="18" charset="0"/>
            </a:endParaRPr>
          </a:p>
        </p:txBody>
      </p:sp>
      <p:pic>
        <p:nvPicPr>
          <p:cNvPr id="10" name="Picture 9">
            <a:extLst>
              <a:ext uri="{FF2B5EF4-FFF2-40B4-BE49-F238E27FC236}">
                <a16:creationId xmlns:a16="http://schemas.microsoft.com/office/drawing/2014/main" id="{1E9A2E62-B8F5-93C6-0310-30842575BA68}"/>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7769613" y="1379088"/>
            <a:ext cx="3768918" cy="481828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59661157"/>
      </p:ext>
    </p:extLst>
  </p:cSld>
  <p:clrMapOvr>
    <a:masterClrMapping/>
  </p:clrMapOvr>
  <mc:AlternateContent xmlns:mc="http://schemas.openxmlformats.org/markup-compatibility/2006" xmlns:p14="http://schemas.microsoft.com/office/powerpoint/2010/main">
    <mc:Choice Requires="p14">
      <p:transition spd="slow" p14:dur="1250">
        <p14:switch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anim calcmode="lin" valueType="num">
                                      <p:cBhvr>
                                        <p:cTn id="14" dur="500" fill="hold"/>
                                        <p:tgtEl>
                                          <p:spTgt spid="2"/>
                                        </p:tgtEl>
                                        <p:attrNameLst>
                                          <p:attrName>ppt_x</p:attrName>
                                        </p:attrNameLst>
                                      </p:cBhvr>
                                      <p:tavLst>
                                        <p:tav tm="0">
                                          <p:val>
                                            <p:strVal val="#ppt_x"/>
                                          </p:val>
                                        </p:tav>
                                        <p:tav tm="100000">
                                          <p:val>
                                            <p:strVal val="#ppt_x"/>
                                          </p:val>
                                        </p:tav>
                                      </p:tavLst>
                                    </p:anim>
                                    <p:anim calcmode="lin" valueType="num">
                                      <p:cBhvr>
                                        <p:cTn id="15" dur="5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22" presetClass="entr" presetSubtype="2"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childTnLst>
                          </p:cTn>
                        </p:par>
                        <p:par>
                          <p:cTn id="20" fill="hold">
                            <p:stCondLst>
                              <p:cond delay="1500"/>
                            </p:stCondLst>
                            <p:childTnLst>
                              <p:par>
                                <p:cTn id="21" presetID="12" presetClass="entr" presetSubtype="4" fill="hold" grpId="0" nodeType="after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anim calcmode="lin" valueType="num">
                                      <p:cBhvr additive="base">
                                        <p:cTn id="23"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24" dur="500"/>
                                        <p:tgtEl>
                                          <p:spTgt spid="7">
                                            <p:txEl>
                                              <p:pRg st="0" end="0"/>
                                            </p:txEl>
                                          </p:spTgt>
                                        </p:tgtEl>
                                      </p:cBhvr>
                                    </p:animEffect>
                                  </p:childTnLst>
                                </p:cTn>
                              </p:par>
                            </p:childTnLst>
                          </p:cTn>
                        </p:par>
                        <p:par>
                          <p:cTn id="25" fill="hold">
                            <p:stCondLst>
                              <p:cond delay="2000"/>
                            </p:stCondLst>
                            <p:childTnLst>
                              <p:par>
                                <p:cTn id="26" presetID="12" presetClass="entr" presetSubtype="1" fill="hold" grpId="0" nodeType="after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build="p"/>
      <p:bldP spid="7" grpId="0" build="p"/>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7807D-D028-0402-DBAD-900CA7FA1935}"/>
              </a:ext>
            </a:extLst>
          </p:cNvPr>
          <p:cNvSpPr>
            <a:spLocks noGrp="1"/>
          </p:cNvSpPr>
          <p:nvPr>
            <p:ph type="title"/>
          </p:nvPr>
        </p:nvSpPr>
        <p:spPr>
          <a:xfrm>
            <a:off x="139959" y="365125"/>
            <a:ext cx="11905861" cy="1325563"/>
          </a:xfrm>
        </p:spPr>
        <p:txBody>
          <a:bodyPr>
            <a:normAutofit/>
          </a:bodyPr>
          <a:lstStyle/>
          <a:p>
            <a:pPr algn="ctr"/>
            <a:r>
              <a:rPr lang="en-US" dirty="0">
                <a:solidFill>
                  <a:schemeClr val="bg1"/>
                </a:solidFill>
                <a:latin typeface="Baskerville Old Face" panose="02020602080505020303" pitchFamily="18" charset="0"/>
              </a:rPr>
              <a:t>VOICE INPUT &amp; SPEECH SYNTHESIS </a:t>
            </a:r>
            <a:endParaRPr lang="en-IN" dirty="0">
              <a:solidFill>
                <a:schemeClr val="bg1"/>
              </a:solidFill>
              <a:latin typeface="Baskerville Old Face" panose="02020602080505020303" pitchFamily="18" charset="0"/>
            </a:endParaRPr>
          </a:p>
        </p:txBody>
      </p:sp>
      <p:sp>
        <p:nvSpPr>
          <p:cNvPr id="3" name="Content Placeholder 2">
            <a:extLst>
              <a:ext uri="{FF2B5EF4-FFF2-40B4-BE49-F238E27FC236}">
                <a16:creationId xmlns:a16="http://schemas.microsoft.com/office/drawing/2014/main" id="{6DFCF154-CA40-1401-4AF1-05BEA2568846}"/>
              </a:ext>
            </a:extLst>
          </p:cNvPr>
          <p:cNvSpPr>
            <a:spLocks noGrp="1"/>
          </p:cNvSpPr>
          <p:nvPr>
            <p:ph sz="half" idx="1"/>
          </p:nvPr>
        </p:nvSpPr>
        <p:spPr>
          <a:xfrm>
            <a:off x="5149270" y="4537092"/>
            <a:ext cx="6017918" cy="2222013"/>
          </a:xfrm>
        </p:spPr>
        <p:txBody>
          <a:bodyPr>
            <a:normAutofit/>
          </a:bodyPr>
          <a:lstStyle/>
          <a:p>
            <a:pPr algn="just"/>
            <a:r>
              <a:rPr lang="en-US" sz="2200" dirty="0">
                <a:solidFill>
                  <a:schemeClr val="accent4">
                    <a:lumMod val="50000"/>
                  </a:schemeClr>
                </a:solidFill>
                <a:latin typeface="Söhne"/>
              </a:rPr>
              <a:t>Intellibot's Text-to-Speech (TTS) conversion feature allows users to hear the chatbot's responses instead of reading them. TTS also enhances the overall user experience by providing a more natural and conversational flow to the conversation.</a:t>
            </a:r>
            <a:endParaRPr lang="en-IN" sz="2200" dirty="0">
              <a:solidFill>
                <a:schemeClr val="accent4">
                  <a:lumMod val="50000"/>
                </a:schemeClr>
              </a:solidFill>
              <a:latin typeface="Söhne"/>
            </a:endParaRPr>
          </a:p>
        </p:txBody>
      </p:sp>
      <p:sp>
        <p:nvSpPr>
          <p:cNvPr id="4" name="Content Placeholder 3">
            <a:extLst>
              <a:ext uri="{FF2B5EF4-FFF2-40B4-BE49-F238E27FC236}">
                <a16:creationId xmlns:a16="http://schemas.microsoft.com/office/drawing/2014/main" id="{05586D23-B84D-A671-20F8-543617BD34AA}"/>
              </a:ext>
            </a:extLst>
          </p:cNvPr>
          <p:cNvSpPr>
            <a:spLocks noGrp="1"/>
          </p:cNvSpPr>
          <p:nvPr>
            <p:ph sz="half" idx="2"/>
          </p:nvPr>
        </p:nvSpPr>
        <p:spPr>
          <a:xfrm>
            <a:off x="845918" y="1309749"/>
            <a:ext cx="6326155" cy="2963343"/>
          </a:xfrm>
        </p:spPr>
        <p:txBody>
          <a:bodyPr>
            <a:noAutofit/>
          </a:bodyPr>
          <a:lstStyle/>
          <a:p>
            <a:pPr algn="just"/>
            <a:r>
              <a:rPr lang="en-US" sz="2200" dirty="0">
                <a:solidFill>
                  <a:srgbClr val="002060"/>
                </a:solidFill>
                <a:latin typeface="Söhne"/>
              </a:rPr>
              <a:t>Intellibot's voice input feature allows users to interact with the chatbot using their voice, making it more convenient and accessible for those who prefer not to type. With this feature, users can simply speak their questions or commands, and Intellibot will provide intelligent responses in real-time. Users can speak to Intellibot as if they were talking to a human, creating a more engaging and personalized chat experience.</a:t>
            </a:r>
            <a:endParaRPr lang="en-IN" sz="2200" dirty="0">
              <a:solidFill>
                <a:srgbClr val="002060"/>
              </a:solidFill>
              <a:latin typeface="Söhne"/>
            </a:endParaRPr>
          </a:p>
        </p:txBody>
      </p:sp>
      <p:pic>
        <p:nvPicPr>
          <p:cNvPr id="6" name="Picture 5">
            <a:extLst>
              <a:ext uri="{FF2B5EF4-FFF2-40B4-BE49-F238E27FC236}">
                <a16:creationId xmlns:a16="http://schemas.microsoft.com/office/drawing/2014/main" id="{978E0942-D5AF-0341-5BC0-69F6C54888C3}"/>
              </a:ext>
            </a:extLst>
          </p:cNvPr>
          <p:cNvPicPr>
            <a:picLocks noChangeAspect="1"/>
          </p:cNvPicPr>
          <p:nvPr/>
        </p:nvPicPr>
        <p:blipFill>
          <a:blip r:embed="rId2">
            <a:alphaModFix amt="70000"/>
            <a:duotone>
              <a:schemeClr val="accent5">
                <a:shade val="45000"/>
                <a:satMod val="135000"/>
              </a:schemeClr>
              <a:prstClr val="white"/>
            </a:duotone>
          </a:blip>
          <a:stretch>
            <a:fillRect/>
          </a:stretch>
        </p:blipFill>
        <p:spPr>
          <a:xfrm>
            <a:off x="2028614" y="4537092"/>
            <a:ext cx="2320908" cy="2320908"/>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7EF68921-FD70-84F1-E051-70100B927514}"/>
              </a:ext>
            </a:extLst>
          </p:cNvPr>
          <p:cNvPicPr>
            <a:picLocks noChangeAspect="1"/>
          </p:cNvPicPr>
          <p:nvPr/>
        </p:nvPicPr>
        <p:blipFill>
          <a:blip r:embed="rId3">
            <a:alphaModFix amt="70000"/>
            <a:duotone>
              <a:schemeClr val="accent4">
                <a:shade val="45000"/>
                <a:satMod val="135000"/>
              </a:schemeClr>
              <a:prstClr val="white"/>
            </a:duotone>
          </a:blip>
          <a:stretch>
            <a:fillRect/>
          </a:stretch>
        </p:blipFill>
        <p:spPr>
          <a:xfrm>
            <a:off x="7862596" y="1690688"/>
            <a:ext cx="2897931" cy="2318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4833259"/>
      </p:ext>
    </p:extLst>
  </p:cSld>
  <p:clrMapOvr>
    <a:masterClrMapping/>
  </p:clrMapOvr>
  <mc:AlternateContent xmlns:mc="http://schemas.openxmlformats.org/markup-compatibility/2006" xmlns:p14="http://schemas.microsoft.com/office/powerpoint/2010/main">
    <mc:Choice Requires="p14">
      <p:transition spd="med">
        <p14:prism/>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1750"/>
                            </p:stCondLst>
                            <p:childTnLst>
                              <p:par>
                                <p:cTn id="13" presetID="53" presetClass="entr" presetSubtype="16"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par>
                                <p:cTn id="18" presetID="2" presetClass="entr" presetSubtype="8" fill="hold" grpId="0"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 calcmode="lin" valueType="num">
                                      <p:cBhvr additive="base">
                                        <p:cTn id="20" dur="500" fill="hold"/>
                                        <p:tgtEl>
                                          <p:spTgt spid="4">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4">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2250"/>
                            </p:stCondLst>
                            <p:childTnLst>
                              <p:par>
                                <p:cTn id="23" presetID="2" presetClass="entr" presetSubtype="12"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 calcmode="lin" valueType="num">
                                      <p:cBhvr additive="base">
                                        <p:cTn id="29"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DE1D-9E76-E470-E09E-470439340765}"/>
              </a:ext>
            </a:extLst>
          </p:cNvPr>
          <p:cNvSpPr>
            <a:spLocks noGrp="1"/>
          </p:cNvSpPr>
          <p:nvPr>
            <p:ph type="title"/>
          </p:nvPr>
        </p:nvSpPr>
        <p:spPr>
          <a:xfrm>
            <a:off x="615820" y="44765"/>
            <a:ext cx="10737980" cy="1325563"/>
          </a:xfrm>
        </p:spPr>
        <p:txBody>
          <a:bodyPr/>
          <a:lstStyle/>
          <a:p>
            <a:pPr algn="ctr"/>
            <a:r>
              <a:rPr lang="en-US" dirty="0">
                <a:solidFill>
                  <a:srgbClr val="002060"/>
                </a:solidFill>
                <a:latin typeface="Baskerville Old Face" panose="02020602080505020303" pitchFamily="18" charset="0"/>
              </a:rPr>
              <a:t>CUSTOMISED INTERFACE</a:t>
            </a:r>
            <a:endParaRPr lang="en-IN" dirty="0">
              <a:solidFill>
                <a:srgbClr val="002060"/>
              </a:solidFill>
              <a:latin typeface="Baskerville Old Face" panose="02020602080505020303" pitchFamily="18" charset="0"/>
            </a:endParaRPr>
          </a:p>
        </p:txBody>
      </p:sp>
      <p:pic>
        <p:nvPicPr>
          <p:cNvPr id="10" name="Content Placeholder 9">
            <a:extLst>
              <a:ext uri="{FF2B5EF4-FFF2-40B4-BE49-F238E27FC236}">
                <a16:creationId xmlns:a16="http://schemas.microsoft.com/office/drawing/2014/main" id="{93AEBDE3-9F89-5982-C9AC-9BAA57EB0D11}"/>
              </a:ext>
            </a:extLst>
          </p:cNvPr>
          <p:cNvPicPr>
            <a:picLocks noGrp="1" noChangeAspect="1"/>
          </p:cNvPicPr>
          <p:nvPr>
            <p:ph sz="half" idx="1"/>
          </p:nvPr>
        </p:nvPicPr>
        <p:blipFill>
          <a:blip r:embed="rId2"/>
          <a:stretch>
            <a:fillRect/>
          </a:stretch>
        </p:blipFill>
        <p:spPr>
          <a:xfrm>
            <a:off x="615820" y="1225318"/>
            <a:ext cx="5024438" cy="2556706"/>
          </a:xfrm>
          <a:ln w="38100">
            <a:solidFill>
              <a:schemeClr val="tx1"/>
            </a:solidFill>
          </a:ln>
        </p:spPr>
      </p:pic>
      <p:pic>
        <p:nvPicPr>
          <p:cNvPr id="12" name="Content Placeholder 11">
            <a:extLst>
              <a:ext uri="{FF2B5EF4-FFF2-40B4-BE49-F238E27FC236}">
                <a16:creationId xmlns:a16="http://schemas.microsoft.com/office/drawing/2014/main" id="{74231566-E702-F3C2-582C-12A30233BEB6}"/>
              </a:ext>
            </a:extLst>
          </p:cNvPr>
          <p:cNvPicPr>
            <a:picLocks noGrp="1" noChangeAspect="1"/>
          </p:cNvPicPr>
          <p:nvPr>
            <p:ph sz="half" idx="2"/>
          </p:nvPr>
        </p:nvPicPr>
        <p:blipFill>
          <a:blip r:embed="rId3"/>
          <a:stretch>
            <a:fillRect/>
          </a:stretch>
        </p:blipFill>
        <p:spPr>
          <a:xfrm>
            <a:off x="6319838" y="1225318"/>
            <a:ext cx="5033962" cy="2556308"/>
          </a:xfrm>
          <a:ln w="38100">
            <a:solidFill>
              <a:schemeClr val="tx1"/>
            </a:solidFill>
          </a:ln>
        </p:spPr>
      </p:pic>
      <p:pic>
        <p:nvPicPr>
          <p:cNvPr id="14" name="Picture 13">
            <a:extLst>
              <a:ext uri="{FF2B5EF4-FFF2-40B4-BE49-F238E27FC236}">
                <a16:creationId xmlns:a16="http://schemas.microsoft.com/office/drawing/2014/main" id="{2752C1A8-A807-7F72-3B1A-89B39ECE08EB}"/>
              </a:ext>
            </a:extLst>
          </p:cNvPr>
          <p:cNvPicPr>
            <a:picLocks noChangeAspect="1"/>
          </p:cNvPicPr>
          <p:nvPr/>
        </p:nvPicPr>
        <p:blipFill>
          <a:blip r:embed="rId4"/>
          <a:stretch>
            <a:fillRect/>
          </a:stretch>
        </p:blipFill>
        <p:spPr>
          <a:xfrm>
            <a:off x="615820" y="4052612"/>
            <a:ext cx="5034744" cy="2556706"/>
          </a:xfrm>
          <a:prstGeom prst="rect">
            <a:avLst/>
          </a:prstGeom>
          <a:ln w="38100">
            <a:solidFill>
              <a:schemeClr val="tx1"/>
            </a:solidFill>
          </a:ln>
        </p:spPr>
      </p:pic>
      <p:pic>
        <p:nvPicPr>
          <p:cNvPr id="16" name="Picture 15">
            <a:extLst>
              <a:ext uri="{FF2B5EF4-FFF2-40B4-BE49-F238E27FC236}">
                <a16:creationId xmlns:a16="http://schemas.microsoft.com/office/drawing/2014/main" id="{94E24F2C-50FC-53C1-C2F3-9F894933E36F}"/>
              </a:ext>
            </a:extLst>
          </p:cNvPr>
          <p:cNvPicPr>
            <a:picLocks noChangeAspect="1"/>
          </p:cNvPicPr>
          <p:nvPr/>
        </p:nvPicPr>
        <p:blipFill>
          <a:blip r:embed="rId5"/>
          <a:stretch>
            <a:fillRect/>
          </a:stretch>
        </p:blipFill>
        <p:spPr>
          <a:xfrm>
            <a:off x="6299016" y="4052612"/>
            <a:ext cx="5075606" cy="2556308"/>
          </a:xfrm>
          <a:prstGeom prst="rect">
            <a:avLst/>
          </a:prstGeom>
          <a:ln w="38100">
            <a:solidFill>
              <a:schemeClr val="tx1"/>
            </a:solidFill>
          </a:ln>
        </p:spPr>
      </p:pic>
    </p:spTree>
    <p:extLst>
      <p:ext uri="{BB962C8B-B14F-4D97-AF65-F5344CB8AC3E}">
        <p14:creationId xmlns:p14="http://schemas.microsoft.com/office/powerpoint/2010/main" val="301970933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0E9B6-0454-9D0E-09F3-2F4790359E60}"/>
              </a:ext>
            </a:extLst>
          </p:cNvPr>
          <p:cNvSpPr>
            <a:spLocks noGrp="1"/>
          </p:cNvSpPr>
          <p:nvPr>
            <p:ph type="title"/>
          </p:nvPr>
        </p:nvSpPr>
        <p:spPr/>
        <p:txBody>
          <a:bodyPr/>
          <a:lstStyle/>
          <a:p>
            <a:pPr algn="ctr"/>
            <a:r>
              <a:rPr lang="en-IN" dirty="0">
                <a:solidFill>
                  <a:schemeClr val="bg1"/>
                </a:solidFill>
                <a:latin typeface="Baskerville Old Face" panose="02020602080505020303" pitchFamily="18" charset="0"/>
              </a:rPr>
              <a:t>TECHNOLOGY USED</a:t>
            </a:r>
          </a:p>
        </p:txBody>
      </p:sp>
      <p:sp>
        <p:nvSpPr>
          <p:cNvPr id="3" name="Content Placeholder 2">
            <a:extLst>
              <a:ext uri="{FF2B5EF4-FFF2-40B4-BE49-F238E27FC236}">
                <a16:creationId xmlns:a16="http://schemas.microsoft.com/office/drawing/2014/main" id="{96923BDD-4063-F990-778D-9A899FE7F9F2}"/>
              </a:ext>
            </a:extLst>
          </p:cNvPr>
          <p:cNvSpPr>
            <a:spLocks noGrp="1"/>
          </p:cNvSpPr>
          <p:nvPr>
            <p:ph sz="half" idx="1"/>
          </p:nvPr>
        </p:nvSpPr>
        <p:spPr>
          <a:xfrm>
            <a:off x="879638" y="1430564"/>
            <a:ext cx="5025216" cy="1741844"/>
          </a:xfrm>
        </p:spPr>
        <p:txBody>
          <a:bodyPr>
            <a:normAutofit fontScale="92500"/>
          </a:bodyPr>
          <a:lstStyle/>
          <a:p>
            <a:r>
              <a:rPr lang="en-IN" sz="2200" b="1" dirty="0">
                <a:solidFill>
                  <a:srgbClr val="002060"/>
                </a:solidFill>
                <a:latin typeface="Söhne"/>
              </a:rPr>
              <a:t>Front-End</a:t>
            </a:r>
            <a:r>
              <a:rPr lang="en-IN" sz="2200" dirty="0">
                <a:solidFill>
                  <a:srgbClr val="002060"/>
                </a:solidFill>
                <a:latin typeface="Söhne"/>
              </a:rPr>
              <a:t>:</a:t>
            </a:r>
            <a:br>
              <a:rPr lang="en-IN" sz="2200" dirty="0">
                <a:solidFill>
                  <a:srgbClr val="002060"/>
                </a:solidFill>
                <a:latin typeface="Söhne"/>
              </a:rPr>
            </a:br>
            <a:r>
              <a:rPr lang="en-IN" sz="2200" b="1" dirty="0">
                <a:solidFill>
                  <a:srgbClr val="002060"/>
                </a:solidFill>
                <a:latin typeface="Söhne"/>
              </a:rPr>
              <a:t>React.js</a:t>
            </a:r>
            <a:r>
              <a:rPr lang="en-IN" sz="2200" dirty="0">
                <a:solidFill>
                  <a:srgbClr val="002060"/>
                </a:solidFill>
                <a:latin typeface="Söhne"/>
              </a:rPr>
              <a:t>-</a:t>
            </a:r>
            <a:r>
              <a:rPr lang="en-IN" sz="2200" dirty="0" err="1">
                <a:solidFill>
                  <a:srgbClr val="002060"/>
                </a:solidFill>
                <a:latin typeface="Söhne"/>
              </a:rPr>
              <a:t>Javascript</a:t>
            </a:r>
            <a:r>
              <a:rPr lang="en-IN" sz="2200" dirty="0">
                <a:solidFill>
                  <a:srgbClr val="002060"/>
                </a:solidFill>
                <a:latin typeface="Söhne"/>
              </a:rPr>
              <a:t> Library &amp; Framework</a:t>
            </a:r>
            <a:br>
              <a:rPr lang="en-IN" sz="2200" dirty="0">
                <a:solidFill>
                  <a:srgbClr val="002060"/>
                </a:solidFill>
                <a:latin typeface="Söhne"/>
              </a:rPr>
            </a:br>
            <a:r>
              <a:rPr lang="en-IN" sz="2200" b="1" dirty="0">
                <a:solidFill>
                  <a:srgbClr val="002060"/>
                </a:solidFill>
                <a:latin typeface="Söhne"/>
              </a:rPr>
              <a:t>CSS</a:t>
            </a:r>
            <a:r>
              <a:rPr lang="en-IN" sz="2200" dirty="0">
                <a:solidFill>
                  <a:srgbClr val="002060"/>
                </a:solidFill>
                <a:latin typeface="Söhne"/>
              </a:rPr>
              <a:t>-Styles</a:t>
            </a:r>
            <a:br>
              <a:rPr lang="en-IN" sz="2200" dirty="0">
                <a:solidFill>
                  <a:srgbClr val="002060"/>
                </a:solidFill>
                <a:latin typeface="Söhne"/>
              </a:rPr>
            </a:br>
            <a:r>
              <a:rPr lang="en-IN" sz="2200" b="1" dirty="0">
                <a:solidFill>
                  <a:srgbClr val="002060"/>
                </a:solidFill>
                <a:latin typeface="Söhne"/>
              </a:rPr>
              <a:t>Modal</a:t>
            </a:r>
            <a:r>
              <a:rPr lang="en-IN" sz="2200" dirty="0">
                <a:solidFill>
                  <a:srgbClr val="002060"/>
                </a:solidFill>
                <a:latin typeface="Söhne"/>
              </a:rPr>
              <a:t>-Customisable prompt</a:t>
            </a:r>
            <a:br>
              <a:rPr lang="en-IN" sz="2200" dirty="0">
                <a:solidFill>
                  <a:srgbClr val="002060"/>
                </a:solidFill>
                <a:latin typeface="Söhne"/>
              </a:rPr>
            </a:br>
            <a:endParaRPr lang="en-IN" sz="2200" dirty="0">
              <a:solidFill>
                <a:srgbClr val="002060"/>
              </a:solidFill>
              <a:latin typeface="Söhne"/>
            </a:endParaRPr>
          </a:p>
        </p:txBody>
      </p:sp>
      <p:sp>
        <p:nvSpPr>
          <p:cNvPr id="4" name="Content Placeholder 3">
            <a:extLst>
              <a:ext uri="{FF2B5EF4-FFF2-40B4-BE49-F238E27FC236}">
                <a16:creationId xmlns:a16="http://schemas.microsoft.com/office/drawing/2014/main" id="{8E437ABD-8208-21F3-C841-B6648611993D}"/>
              </a:ext>
            </a:extLst>
          </p:cNvPr>
          <p:cNvSpPr>
            <a:spLocks noGrp="1"/>
          </p:cNvSpPr>
          <p:nvPr>
            <p:ph sz="half" idx="2"/>
          </p:nvPr>
        </p:nvSpPr>
        <p:spPr>
          <a:xfrm>
            <a:off x="6247524" y="1328877"/>
            <a:ext cx="4949211" cy="4200245"/>
          </a:xfrm>
        </p:spPr>
        <p:txBody>
          <a:bodyPr>
            <a:normAutofit fontScale="92500"/>
          </a:bodyPr>
          <a:lstStyle/>
          <a:p>
            <a:r>
              <a:rPr lang="en-IN" sz="2200" b="1" dirty="0">
                <a:solidFill>
                  <a:schemeClr val="accent4">
                    <a:lumMod val="50000"/>
                  </a:schemeClr>
                </a:solidFill>
                <a:latin typeface="Söhne"/>
              </a:rPr>
              <a:t>Back-end</a:t>
            </a:r>
            <a:r>
              <a:rPr lang="en-IN" sz="2200" dirty="0">
                <a:solidFill>
                  <a:schemeClr val="accent4">
                    <a:lumMod val="50000"/>
                  </a:schemeClr>
                </a:solidFill>
                <a:latin typeface="Söhne"/>
              </a:rPr>
              <a:t>:</a:t>
            </a:r>
            <a:br>
              <a:rPr lang="en-IN" sz="2200" dirty="0">
                <a:solidFill>
                  <a:schemeClr val="accent4">
                    <a:lumMod val="50000"/>
                  </a:schemeClr>
                </a:solidFill>
                <a:latin typeface="Söhne"/>
              </a:rPr>
            </a:br>
            <a:r>
              <a:rPr lang="en-IN" sz="2200" b="1" dirty="0">
                <a:solidFill>
                  <a:schemeClr val="accent4">
                    <a:lumMod val="50000"/>
                  </a:schemeClr>
                </a:solidFill>
                <a:latin typeface="Söhne"/>
              </a:rPr>
              <a:t>Node.js</a:t>
            </a:r>
            <a:r>
              <a:rPr lang="en-IN" sz="2200" dirty="0">
                <a:solidFill>
                  <a:schemeClr val="accent4">
                    <a:lumMod val="50000"/>
                  </a:schemeClr>
                </a:solidFill>
                <a:latin typeface="Söhne"/>
              </a:rPr>
              <a:t>-</a:t>
            </a:r>
            <a:r>
              <a:rPr lang="en-IN" sz="2200" dirty="0" err="1">
                <a:solidFill>
                  <a:schemeClr val="accent4">
                    <a:lumMod val="50000"/>
                  </a:schemeClr>
                </a:solidFill>
                <a:latin typeface="Söhne"/>
              </a:rPr>
              <a:t>Javascript</a:t>
            </a:r>
            <a:r>
              <a:rPr lang="en-IN" sz="2200" dirty="0">
                <a:solidFill>
                  <a:schemeClr val="accent4">
                    <a:lumMod val="50000"/>
                  </a:schemeClr>
                </a:solidFill>
                <a:latin typeface="Söhne"/>
              </a:rPr>
              <a:t> runtime environment</a:t>
            </a:r>
            <a:br>
              <a:rPr lang="en-IN" sz="2200" dirty="0">
                <a:solidFill>
                  <a:schemeClr val="accent4">
                    <a:lumMod val="50000"/>
                  </a:schemeClr>
                </a:solidFill>
                <a:latin typeface="Söhne"/>
              </a:rPr>
            </a:br>
            <a:r>
              <a:rPr lang="en-IN" sz="2200" b="1" dirty="0">
                <a:solidFill>
                  <a:schemeClr val="accent4">
                    <a:lumMod val="50000"/>
                  </a:schemeClr>
                </a:solidFill>
                <a:latin typeface="Söhne"/>
              </a:rPr>
              <a:t>Morgan</a:t>
            </a:r>
            <a:r>
              <a:rPr lang="en-IN" sz="2200" dirty="0">
                <a:solidFill>
                  <a:schemeClr val="accent4">
                    <a:lumMod val="50000"/>
                  </a:schemeClr>
                </a:solidFill>
                <a:latin typeface="Söhne"/>
              </a:rPr>
              <a:t>-Http logging library</a:t>
            </a:r>
            <a:br>
              <a:rPr lang="en-IN" sz="2200" dirty="0">
                <a:solidFill>
                  <a:schemeClr val="accent4">
                    <a:lumMod val="50000"/>
                  </a:schemeClr>
                </a:solidFill>
                <a:latin typeface="Söhne"/>
              </a:rPr>
            </a:br>
            <a:r>
              <a:rPr lang="en-IN" sz="2200" b="1" dirty="0" err="1">
                <a:solidFill>
                  <a:schemeClr val="accent4">
                    <a:lumMod val="50000"/>
                  </a:schemeClr>
                </a:solidFill>
                <a:latin typeface="Söhne"/>
              </a:rPr>
              <a:t>Openai</a:t>
            </a:r>
            <a:r>
              <a:rPr lang="en-IN" sz="2200" dirty="0">
                <a:solidFill>
                  <a:schemeClr val="accent4">
                    <a:lumMod val="50000"/>
                  </a:schemeClr>
                </a:solidFill>
                <a:latin typeface="Söhne"/>
              </a:rPr>
              <a:t>-Nodejs library to provides convenient access to the Open ai API</a:t>
            </a:r>
          </a:p>
        </p:txBody>
      </p:sp>
      <p:pic>
        <p:nvPicPr>
          <p:cNvPr id="6" name="Picture 5">
            <a:extLst>
              <a:ext uri="{FF2B5EF4-FFF2-40B4-BE49-F238E27FC236}">
                <a16:creationId xmlns:a16="http://schemas.microsoft.com/office/drawing/2014/main" id="{AD02931E-669F-2420-A641-6463662DE8BD}"/>
              </a:ext>
            </a:extLst>
          </p:cNvPr>
          <p:cNvPicPr>
            <a:picLocks noChangeAspect="1"/>
          </p:cNvPicPr>
          <p:nvPr/>
        </p:nvPicPr>
        <p:blipFill>
          <a:blip r:embed="rId2"/>
          <a:stretch>
            <a:fillRect/>
          </a:stretch>
        </p:blipFill>
        <p:spPr>
          <a:xfrm>
            <a:off x="879638" y="3429000"/>
            <a:ext cx="5216362" cy="2635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17DEB3AE-8FFA-9797-882D-5967696E3C47}"/>
              </a:ext>
            </a:extLst>
          </p:cNvPr>
          <p:cNvPicPr>
            <a:picLocks noChangeAspect="1"/>
          </p:cNvPicPr>
          <p:nvPr/>
        </p:nvPicPr>
        <p:blipFill>
          <a:blip r:embed="rId3"/>
          <a:stretch>
            <a:fillRect/>
          </a:stretch>
        </p:blipFill>
        <p:spPr>
          <a:xfrm>
            <a:off x="6475444" y="3429000"/>
            <a:ext cx="5187821" cy="26353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11630453"/>
      </p:ext>
    </p:extLst>
  </p:cSld>
  <p:clrMapOvr>
    <a:masterClrMapping/>
  </p:clrMapOvr>
  <p:transition spd="med">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anim calcmode="lin" valueType="num">
                                      <p:cBhvr>
                                        <p:cTn id="10" dur="500" fill="hold"/>
                                        <p:tgtEl>
                                          <p:spTgt spid="2"/>
                                        </p:tgtEl>
                                        <p:attrNameLst>
                                          <p:attrName>ppt_x</p:attrName>
                                        </p:attrNameLst>
                                      </p:cBhvr>
                                      <p:tavLst>
                                        <p:tav tm="0">
                                          <p:val>
                                            <p:fltVal val="0.5"/>
                                          </p:val>
                                        </p:tav>
                                        <p:tav tm="100000">
                                          <p:val>
                                            <p:strVal val="#ppt_x"/>
                                          </p:val>
                                        </p:tav>
                                      </p:tavLst>
                                    </p:anim>
                                    <p:anim calcmode="lin" valueType="num">
                                      <p:cBhvr>
                                        <p:cTn id="11" dur="500" fill="hold"/>
                                        <p:tgtEl>
                                          <p:spTgt spid="2"/>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p:cTn id="15"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6"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7" dur="500"/>
                                        <p:tgtEl>
                                          <p:spTgt spid="3">
                                            <p:txEl>
                                              <p:pRg st="0" end="0"/>
                                            </p:txEl>
                                          </p:spTgt>
                                        </p:tgtEl>
                                      </p:cBhvr>
                                    </p:animEffect>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p:cTn id="21"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3" dur="500"/>
                                        <p:tgtEl>
                                          <p:spTgt spid="4">
                                            <p:txEl>
                                              <p:pRg st="0" end="0"/>
                                            </p:txEl>
                                          </p:spTgt>
                                        </p:tgtEl>
                                      </p:cBhvr>
                                    </p:animEffect>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0-#ppt_w/2"/>
                                          </p:val>
                                        </p:tav>
                                        <p:tav tm="100000">
                                          <p:val>
                                            <p:strVal val="#ppt_x"/>
                                          </p:val>
                                        </p:tav>
                                      </p:tavLst>
                                    </p:anim>
                                    <p:anim calcmode="lin" valueType="num">
                                      <p:cBhvr additive="base">
                                        <p:cTn id="28" dur="500" fill="hold"/>
                                        <p:tgtEl>
                                          <p:spTgt spid="6"/>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build="p"/>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EF06C-E474-E3C2-1325-D8EFAD38A72D}"/>
              </a:ext>
            </a:extLst>
          </p:cNvPr>
          <p:cNvSpPr>
            <a:spLocks noGrp="1"/>
          </p:cNvSpPr>
          <p:nvPr>
            <p:ph type="title"/>
          </p:nvPr>
        </p:nvSpPr>
        <p:spPr/>
        <p:txBody>
          <a:bodyPr/>
          <a:lstStyle/>
          <a:p>
            <a:r>
              <a:rPr lang="en-IN" dirty="0">
                <a:solidFill>
                  <a:schemeClr val="bg1"/>
                </a:solidFill>
                <a:latin typeface="Baskerville Old Face" panose="02020602080505020303" pitchFamily="18" charset="0"/>
              </a:rPr>
              <a:t>CONCLUSION</a:t>
            </a:r>
          </a:p>
        </p:txBody>
      </p:sp>
      <p:sp>
        <p:nvSpPr>
          <p:cNvPr id="3" name="Content Placeholder 2">
            <a:extLst>
              <a:ext uri="{FF2B5EF4-FFF2-40B4-BE49-F238E27FC236}">
                <a16:creationId xmlns:a16="http://schemas.microsoft.com/office/drawing/2014/main" id="{98B065E3-D235-C487-2014-54927AB8FBD7}"/>
              </a:ext>
            </a:extLst>
          </p:cNvPr>
          <p:cNvSpPr>
            <a:spLocks noGrp="1"/>
          </p:cNvSpPr>
          <p:nvPr>
            <p:ph sz="half" idx="1"/>
          </p:nvPr>
        </p:nvSpPr>
        <p:spPr>
          <a:xfrm>
            <a:off x="447869" y="1499056"/>
            <a:ext cx="6876662" cy="4351338"/>
          </a:xfrm>
        </p:spPr>
        <p:txBody>
          <a:bodyPr>
            <a:noAutofit/>
          </a:bodyPr>
          <a:lstStyle/>
          <a:p>
            <a:pPr algn="just"/>
            <a:r>
              <a:rPr lang="en-US" sz="1800" dirty="0">
                <a:solidFill>
                  <a:srgbClr val="002060"/>
                </a:solidFill>
                <a:latin typeface="Söhne"/>
              </a:rPr>
              <a:t>In conclusion, Intellibot offers a range of features that provide a user-friendly and personalized chat experience. With its Al-driven conversation, Intellibot can understand the context of a user's input and provide intelligent responses.</a:t>
            </a:r>
          </a:p>
          <a:p>
            <a:pPr algn="just"/>
            <a:r>
              <a:rPr lang="en-US" sz="1800" dirty="0">
                <a:solidFill>
                  <a:srgbClr val="002060"/>
                </a:solidFill>
                <a:latin typeface="Söhne"/>
              </a:rPr>
              <a:t> Users can also customize the chat interface with different visual themes, and enjoy the convenience of voice input and text-to-speech conversion. Additionally, Intellibot supports multi-chat sessions and keeps a chat history, making it easy for users to continue conversations across different platforms.</a:t>
            </a:r>
          </a:p>
          <a:p>
            <a:pPr algn="just"/>
            <a:r>
              <a:rPr lang="en-US" sz="1800" dirty="0">
                <a:solidFill>
                  <a:srgbClr val="002060"/>
                </a:solidFill>
                <a:latin typeface="Söhne"/>
              </a:rPr>
              <a:t>One of the most unique features of Intellibot is its ability to display image responses, adding a new dimension to the chat experience. Modal windows are also used for prompts and alerts, enhancing the user experience even further.</a:t>
            </a:r>
          </a:p>
          <a:p>
            <a:pPr algn="just"/>
            <a:r>
              <a:rPr lang="en-US" sz="1800" dirty="0">
                <a:solidFill>
                  <a:srgbClr val="002060"/>
                </a:solidFill>
                <a:latin typeface="Söhne"/>
              </a:rPr>
              <a:t> In short, Intellibot is an Al-powered chat assistant that provides a seamless and personalized chat experience, setting it apart from other chatbots on the market.</a:t>
            </a:r>
            <a:endParaRPr lang="en-IN" sz="1800" dirty="0">
              <a:solidFill>
                <a:srgbClr val="002060"/>
              </a:solidFill>
              <a:latin typeface="Söhne"/>
            </a:endParaRPr>
          </a:p>
        </p:txBody>
      </p:sp>
      <p:pic>
        <p:nvPicPr>
          <p:cNvPr id="6" name="Content Placeholder 5">
            <a:extLst>
              <a:ext uri="{FF2B5EF4-FFF2-40B4-BE49-F238E27FC236}">
                <a16:creationId xmlns:a16="http://schemas.microsoft.com/office/drawing/2014/main" id="{E2E39FF9-41A5-6A1F-EEEB-7D0B489FF408}"/>
              </a:ext>
            </a:extLst>
          </p:cNvPr>
          <p:cNvPicPr>
            <a:picLocks noGrp="1" noChangeAspect="1"/>
          </p:cNvPicPr>
          <p:nvPr>
            <p:ph sz="half" idx="2"/>
          </p:nvPr>
        </p:nvPicPr>
        <p:blipFill>
          <a:blip r:embed="rId2"/>
          <a:stretch>
            <a:fillRect/>
          </a:stretch>
        </p:blipFill>
        <p:spPr>
          <a:xfrm>
            <a:off x="7603137" y="1499056"/>
            <a:ext cx="4140994" cy="41409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4914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500"/>
                                        <p:tgtEl>
                                          <p:spTgt spid="3">
                                            <p:txEl>
                                              <p:pRg st="1" end="1"/>
                                            </p:txEl>
                                          </p:spTgt>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500"/>
                                        <p:tgtEl>
                                          <p:spTgt spid="3">
                                            <p:txEl>
                                              <p:pRg st="2" end="2"/>
                                            </p:txEl>
                                          </p:spTgt>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006A1-6BC7-C60A-3867-A5CD7D78144C}"/>
              </a:ext>
            </a:extLst>
          </p:cNvPr>
          <p:cNvSpPr>
            <a:spLocks noGrp="1"/>
          </p:cNvSpPr>
          <p:nvPr>
            <p:ph type="title"/>
          </p:nvPr>
        </p:nvSpPr>
        <p:spPr>
          <a:xfrm>
            <a:off x="660919" y="2766218"/>
            <a:ext cx="10515600" cy="1325563"/>
          </a:xfrm>
        </p:spPr>
        <p:txBody>
          <a:bodyPr/>
          <a:lstStyle/>
          <a:p>
            <a:pPr algn="ctr"/>
            <a:r>
              <a:rPr lang="en-IN" dirty="0">
                <a:solidFill>
                  <a:schemeClr val="bg1"/>
                </a:solidFill>
                <a:latin typeface="Baskerville Old Face" panose="02020602080505020303" pitchFamily="18" charset="0"/>
              </a:rPr>
              <a:t>THANK YOU!</a:t>
            </a:r>
          </a:p>
        </p:txBody>
      </p:sp>
    </p:spTree>
    <p:extLst>
      <p:ext uri="{BB962C8B-B14F-4D97-AF65-F5344CB8AC3E}">
        <p14:creationId xmlns:p14="http://schemas.microsoft.com/office/powerpoint/2010/main" val="39808837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1+ppt_w/2"/>
                                          </p:val>
                                        </p:tav>
                                      </p:tavLst>
                                    </p:anim>
                                    <p:anim calcmode="lin" valueType="num">
                                      <p:cBhvr additive="base">
                                        <p:cTn id="7" dur="500"/>
                                        <p:tgtEl>
                                          <p:spTgt spid="2"/>
                                        </p:tgtEl>
                                        <p:attrNameLst>
                                          <p:attrName>ppt_y</p:attrName>
                                        </p:attrNameLst>
                                      </p:cBhvr>
                                      <p:tavLst>
                                        <p:tav tm="0">
                                          <p:val>
                                            <p:strVal val="ppt_y"/>
                                          </p:val>
                                        </p:tav>
                                        <p:tav tm="100000">
                                          <p:val>
                                            <p:strVal val="ppt_y"/>
                                          </p:val>
                                        </p:tav>
                                      </p:tavLst>
                                    </p:anim>
                                    <p:set>
                                      <p:cBhvr>
                                        <p:cTn id="8"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B343-131E-2462-4C16-2EDF44B3664B}"/>
              </a:ext>
            </a:extLst>
          </p:cNvPr>
          <p:cNvSpPr>
            <a:spLocks noGrp="1"/>
          </p:cNvSpPr>
          <p:nvPr>
            <p:ph type="ctrTitle"/>
          </p:nvPr>
        </p:nvSpPr>
        <p:spPr>
          <a:xfrm>
            <a:off x="4126656" y="3057356"/>
            <a:ext cx="8454247" cy="1119674"/>
          </a:xfrm>
          <a:noFill/>
          <a:ln>
            <a:noFill/>
          </a:ln>
        </p:spPr>
        <p:txBody>
          <a:bodyPr>
            <a:noAutofit/>
          </a:bodyPr>
          <a:lstStyle/>
          <a:p>
            <a:r>
              <a:rPr lang="en-IN" dirty="0">
                <a:solidFill>
                  <a:schemeClr val="bg1"/>
                </a:solidFill>
                <a:latin typeface="Arial Black" panose="020B0A04020102020204" pitchFamily="34" charset="0"/>
              </a:rPr>
              <a:t>INTELLIBOT</a:t>
            </a:r>
          </a:p>
        </p:txBody>
      </p:sp>
      <p:sp>
        <p:nvSpPr>
          <p:cNvPr id="3" name="Subtitle 2">
            <a:extLst>
              <a:ext uri="{FF2B5EF4-FFF2-40B4-BE49-F238E27FC236}">
                <a16:creationId xmlns:a16="http://schemas.microsoft.com/office/drawing/2014/main" id="{DE66EB55-B31D-2BA6-46F6-6DABD26CA8F9}"/>
              </a:ext>
            </a:extLst>
          </p:cNvPr>
          <p:cNvSpPr>
            <a:spLocks noGrp="1"/>
          </p:cNvSpPr>
          <p:nvPr>
            <p:ph type="subTitle" idx="1"/>
          </p:nvPr>
        </p:nvSpPr>
        <p:spPr>
          <a:xfrm>
            <a:off x="4126656" y="4177030"/>
            <a:ext cx="7197726" cy="474476"/>
          </a:xfrm>
        </p:spPr>
        <p:txBody>
          <a:bodyPr>
            <a:normAutofit/>
          </a:bodyPr>
          <a:lstStyle/>
          <a:p>
            <a:r>
              <a:rPr lang="en-IN" dirty="0">
                <a:solidFill>
                  <a:srgbClr val="0070C0"/>
                </a:solidFill>
                <a:latin typeface="Arial Black" panose="020B0A04020102020204" pitchFamily="34" charset="0"/>
              </a:rPr>
              <a:t>AI Powered Chat Assistant </a:t>
            </a:r>
          </a:p>
        </p:txBody>
      </p:sp>
      <p:pic>
        <p:nvPicPr>
          <p:cNvPr id="5" name="Picture 4">
            <a:extLst>
              <a:ext uri="{FF2B5EF4-FFF2-40B4-BE49-F238E27FC236}">
                <a16:creationId xmlns:a16="http://schemas.microsoft.com/office/drawing/2014/main" id="{34657570-BFEE-826B-4B63-2DA02AA5DF46}"/>
              </a:ext>
            </a:extLst>
          </p:cNvPr>
          <p:cNvPicPr>
            <a:picLocks noChangeAspect="1"/>
          </p:cNvPicPr>
          <p:nvPr/>
        </p:nvPicPr>
        <p:blipFill>
          <a:blip r:embed="rId2"/>
          <a:stretch>
            <a:fillRect/>
          </a:stretch>
        </p:blipFill>
        <p:spPr>
          <a:xfrm>
            <a:off x="390830" y="1924202"/>
            <a:ext cx="3009595" cy="3009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5520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par>
                                <p:cTn id="21" presetID="41" presetClass="entr" presetSubtype="0" fill="hold" grpId="1" nodeType="withEffect">
                                  <p:stCondLst>
                                    <p:cond delay="0"/>
                                  </p:stCondLst>
                                  <p:iterate type="lt">
                                    <p:tmPct val="10000"/>
                                  </p:iterate>
                                  <p:childTnLst>
                                    <p:set>
                                      <p:cBhvr>
                                        <p:cTn id="22" dur="1" fill="hold">
                                          <p:stCondLst>
                                            <p:cond delay="0"/>
                                          </p:stCondLst>
                                        </p:cTn>
                                        <p:tgtEl>
                                          <p:spTgt spid="2"/>
                                        </p:tgtEl>
                                        <p:attrNameLst>
                                          <p:attrName>style.visibility</p:attrName>
                                        </p:attrNameLst>
                                      </p:cBhvr>
                                      <p:to>
                                        <p:strVal val="visible"/>
                                      </p:to>
                                    </p:set>
                                    <p:anim calcmode="lin" valueType="num">
                                      <p:cBhvr>
                                        <p:cTn id="23" dur="25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2"/>
                                        </p:tgtEl>
                                        <p:attrNameLst>
                                          <p:attrName>ppt_y</p:attrName>
                                        </p:attrNameLst>
                                      </p:cBhvr>
                                      <p:tavLst>
                                        <p:tav tm="0">
                                          <p:val>
                                            <p:strVal val="#ppt_y"/>
                                          </p:val>
                                        </p:tav>
                                        <p:tav tm="100000">
                                          <p:val>
                                            <p:strVal val="#ppt_y"/>
                                          </p:val>
                                        </p:tav>
                                      </p:tavLst>
                                    </p:anim>
                                    <p:anim calcmode="lin" valueType="num">
                                      <p:cBhvr>
                                        <p:cTn id="25" dur="25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2"/>
                                        </p:tgtEl>
                                      </p:cBhvr>
                                    </p:animEffect>
                                  </p:childTnLst>
                                </p:cTn>
                              </p:par>
                              <p:par>
                                <p:cTn id="28" presetID="14" presetClass="entr" presetSubtype="10" fill="hold" grpId="0" nodeType="withEffect">
                                  <p:stCondLst>
                                    <p:cond delay="0"/>
                                  </p:stCondLst>
                                  <p:iterate type="lt">
                                    <p:tmPct val="0"/>
                                  </p:iterate>
                                  <p:childTnLst>
                                    <p:set>
                                      <p:cBhvr>
                                        <p:cTn id="29" dur="1" fill="hold">
                                          <p:stCondLst>
                                            <p:cond delay="0"/>
                                          </p:stCondLst>
                                        </p:cTn>
                                        <p:tgtEl>
                                          <p:spTgt spid="2"/>
                                        </p:tgtEl>
                                        <p:attrNameLst>
                                          <p:attrName>style.visibility</p:attrName>
                                        </p:attrNameLst>
                                      </p:cBhvr>
                                      <p:to>
                                        <p:strVal val="visible"/>
                                      </p:to>
                                    </p:set>
                                    <p:animEffect transition="in" filter="randombar(horizontal)">
                                      <p:cBhvr>
                                        <p:cTn id="30" dur="500"/>
                                        <p:tgtEl>
                                          <p:spTgt spid="2"/>
                                        </p:tgtEl>
                                      </p:cBhvr>
                                    </p:animEffect>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fade">
                                      <p:cBhvr>
                                        <p:cTn id="34" dur="1000"/>
                                        <p:tgtEl>
                                          <p:spTgt spid="3">
                                            <p:txEl>
                                              <p:pRg st="0" end="0"/>
                                            </p:txEl>
                                          </p:spTgt>
                                        </p:tgtEl>
                                      </p:cBhvr>
                                    </p:animEffect>
                                    <p:anim calcmode="lin" valueType="num">
                                      <p:cBhvr>
                                        <p:cTn id="3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819D8-A7AC-5AA5-F428-037ECAA128AD}"/>
              </a:ext>
            </a:extLst>
          </p:cNvPr>
          <p:cNvSpPr>
            <a:spLocks noGrp="1"/>
          </p:cNvSpPr>
          <p:nvPr>
            <p:ph type="title"/>
          </p:nvPr>
        </p:nvSpPr>
        <p:spPr>
          <a:xfrm>
            <a:off x="2313462" y="650875"/>
            <a:ext cx="9016149" cy="1325563"/>
          </a:xfrm>
        </p:spPr>
        <p:txBody>
          <a:bodyPr/>
          <a:lstStyle/>
          <a:p>
            <a:r>
              <a:rPr lang="en-IN" b="1" dirty="0">
                <a:solidFill>
                  <a:schemeClr val="tx2">
                    <a:lumMod val="10000"/>
                  </a:schemeClr>
                </a:solidFill>
                <a:latin typeface="Baskerville Old Face" panose="02020602080505020303" pitchFamily="18" charset="0"/>
              </a:rPr>
              <a:t>INTRODUCTION</a:t>
            </a:r>
          </a:p>
        </p:txBody>
      </p:sp>
      <p:sp>
        <p:nvSpPr>
          <p:cNvPr id="3" name="Content Placeholder 2">
            <a:extLst>
              <a:ext uri="{FF2B5EF4-FFF2-40B4-BE49-F238E27FC236}">
                <a16:creationId xmlns:a16="http://schemas.microsoft.com/office/drawing/2014/main" id="{DDFAA660-B7D5-3B94-9537-C57B9DEBB72C}"/>
              </a:ext>
            </a:extLst>
          </p:cNvPr>
          <p:cNvSpPr>
            <a:spLocks noGrp="1"/>
          </p:cNvSpPr>
          <p:nvPr>
            <p:ph idx="1"/>
          </p:nvPr>
        </p:nvSpPr>
        <p:spPr>
          <a:xfrm>
            <a:off x="838200" y="1690688"/>
            <a:ext cx="10515600" cy="4351338"/>
          </a:xfrm>
        </p:spPr>
        <p:txBody>
          <a:bodyPr anchor="ctr">
            <a:normAutofit/>
          </a:bodyPr>
          <a:lstStyle/>
          <a:p>
            <a:pPr>
              <a:buFont typeface="Wingdings" panose="05000000000000000000" pitchFamily="2" charset="2"/>
              <a:buChar char="v"/>
            </a:pPr>
            <a:r>
              <a:rPr lang="en-US" sz="2200" dirty="0">
                <a:solidFill>
                  <a:srgbClr val="002060"/>
                </a:solidFill>
                <a:latin typeface="Söhne"/>
              </a:rPr>
              <a:t>The "Intellibot" chatbot project is a AI powered chat application that uses AI to provide intelligent responses to user input. </a:t>
            </a:r>
          </a:p>
          <a:p>
            <a:pPr>
              <a:buFont typeface="Wingdings" panose="05000000000000000000" pitchFamily="2" charset="2"/>
              <a:buChar char="v"/>
            </a:pPr>
            <a:r>
              <a:rPr lang="en-US" sz="2200" dirty="0">
                <a:solidFill>
                  <a:srgbClr val="002060"/>
                </a:solidFill>
                <a:latin typeface="Söhne"/>
              </a:rPr>
              <a:t>It supports multiple chat sessions, keeps a chat history, and can display image responses. </a:t>
            </a:r>
          </a:p>
          <a:p>
            <a:pPr>
              <a:buFont typeface="Wingdings" panose="05000000000000000000" pitchFamily="2" charset="2"/>
              <a:buChar char="v"/>
            </a:pPr>
            <a:r>
              <a:rPr lang="en-US" sz="2200" dirty="0">
                <a:solidFill>
                  <a:srgbClr val="002060"/>
                </a:solidFill>
                <a:latin typeface="Söhne"/>
              </a:rPr>
              <a:t>The chatbot can also convert text responses to speech and accepts voice input.</a:t>
            </a:r>
          </a:p>
          <a:p>
            <a:pPr>
              <a:buFont typeface="Wingdings" panose="05000000000000000000" pitchFamily="2" charset="2"/>
              <a:buChar char="v"/>
            </a:pPr>
            <a:r>
              <a:rPr lang="en-US" sz="2200" dirty="0">
                <a:solidFill>
                  <a:srgbClr val="002060"/>
                </a:solidFill>
                <a:latin typeface="Söhne"/>
              </a:rPr>
              <a:t> Users can customize the chat interface with different visual themes. </a:t>
            </a:r>
          </a:p>
          <a:p>
            <a:pPr>
              <a:buFont typeface="Wingdings" panose="05000000000000000000" pitchFamily="2" charset="2"/>
              <a:buChar char="v"/>
            </a:pPr>
            <a:r>
              <a:rPr lang="en-US" sz="2200" dirty="0">
                <a:solidFill>
                  <a:srgbClr val="002060"/>
                </a:solidFill>
                <a:latin typeface="Söhne"/>
              </a:rPr>
              <a:t>The project includes modal windows for prompts and alerts. </a:t>
            </a:r>
          </a:p>
          <a:p>
            <a:pPr>
              <a:buFont typeface="Wingdings" panose="05000000000000000000" pitchFamily="2" charset="2"/>
              <a:buChar char="v"/>
            </a:pPr>
            <a:r>
              <a:rPr lang="en-US" sz="2200" dirty="0">
                <a:solidFill>
                  <a:srgbClr val="002060"/>
                </a:solidFill>
                <a:latin typeface="Söhne"/>
              </a:rPr>
              <a:t>Overall, it combines AI-driven conversation, multi-chat support, &amp; user-friendly features.</a:t>
            </a:r>
            <a:endParaRPr lang="en-IN" sz="2200" dirty="0">
              <a:solidFill>
                <a:srgbClr val="002060"/>
              </a:solidFill>
              <a:latin typeface="Söhne"/>
            </a:endParaRPr>
          </a:p>
        </p:txBody>
      </p:sp>
      <p:pic>
        <p:nvPicPr>
          <p:cNvPr id="9" name="Picture 8">
            <a:extLst>
              <a:ext uri="{FF2B5EF4-FFF2-40B4-BE49-F238E27FC236}">
                <a16:creationId xmlns:a16="http://schemas.microsoft.com/office/drawing/2014/main" id="{9B44F9EE-A761-7C15-FF4C-C76DF509DFC6}"/>
              </a:ext>
            </a:extLst>
          </p:cNvPr>
          <p:cNvPicPr>
            <a:picLocks noChangeAspect="1"/>
          </p:cNvPicPr>
          <p:nvPr/>
        </p:nvPicPr>
        <p:blipFill>
          <a:blip r:embed="rId2"/>
          <a:stretch>
            <a:fillRect/>
          </a:stretch>
        </p:blipFill>
        <p:spPr>
          <a:xfrm>
            <a:off x="834926" y="88800"/>
            <a:ext cx="1454347" cy="1454347"/>
          </a:xfrm>
          <a:prstGeom prst="rect">
            <a:avLst/>
          </a:prstGeom>
        </p:spPr>
      </p:pic>
    </p:spTree>
    <p:extLst>
      <p:ext uri="{BB962C8B-B14F-4D97-AF65-F5344CB8AC3E}">
        <p14:creationId xmlns:p14="http://schemas.microsoft.com/office/powerpoint/2010/main" val="3712177177"/>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8"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4"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 calcmode="lin" valueType="num">
                                      <p:cBhvr additive="base">
                                        <p:cTn id="1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grpId="0" nodeType="after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 calcmode="lin" valueType="num">
                                      <p:cBhvr additive="base">
                                        <p:cTn id="2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additive="base">
                                        <p:cTn id="2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grpId="0"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grpId="0" nodeType="after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9F444-FCBD-B140-9C05-E443FA0805C4}"/>
              </a:ext>
            </a:extLst>
          </p:cNvPr>
          <p:cNvSpPr>
            <a:spLocks noGrp="1"/>
          </p:cNvSpPr>
          <p:nvPr>
            <p:ph type="title"/>
          </p:nvPr>
        </p:nvSpPr>
        <p:spPr>
          <a:xfrm>
            <a:off x="0" y="252309"/>
            <a:ext cx="9886949" cy="1456267"/>
          </a:xfrm>
        </p:spPr>
        <p:txBody>
          <a:bodyPr anchor="ctr">
            <a:normAutofit/>
          </a:bodyPr>
          <a:lstStyle/>
          <a:p>
            <a:pPr algn="ctr"/>
            <a:r>
              <a:rPr lang="en-US" b="1" dirty="0">
                <a:solidFill>
                  <a:schemeClr val="tx2">
                    <a:lumMod val="10000"/>
                  </a:schemeClr>
                </a:solidFill>
                <a:latin typeface="Baskerville Old Face" panose="02020602080505020303" pitchFamily="18" charset="0"/>
                <a:ea typeface="Cascadia Code" panose="020B0609020000020004" pitchFamily="49" charset="0"/>
                <a:cs typeface="Cascadia Code" panose="020B0609020000020004" pitchFamily="49" charset="0"/>
              </a:rPr>
              <a:t>FEATURES OF INTELLIBOT</a:t>
            </a:r>
            <a:endParaRPr lang="ru-RU" b="1" dirty="0">
              <a:solidFill>
                <a:schemeClr val="tx2">
                  <a:lumMod val="10000"/>
                </a:schemeClr>
              </a:solidFill>
              <a:latin typeface="Arial Black" panose="020B0A04020102020204" pitchFamily="34" charset="0"/>
              <a:ea typeface="Cascadia Code" panose="020B0609020000020004" pitchFamily="49" charset="0"/>
              <a:cs typeface="Cascadia Code" panose="020B0609020000020004" pitchFamily="49" charset="0"/>
            </a:endParaRPr>
          </a:p>
        </p:txBody>
      </p:sp>
      <p:graphicFrame>
        <p:nvGraphicFramePr>
          <p:cNvPr id="5" name="Content Placeholder 4" descr="SmartArt graphic">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661846272"/>
              </p:ext>
            </p:extLst>
          </p:nvPr>
        </p:nvGraphicFramePr>
        <p:xfrm>
          <a:off x="685801" y="1708576"/>
          <a:ext cx="6143423" cy="2491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7F87D46-B40F-6A67-5A0F-5160E1FFD100}"/>
              </a:ext>
            </a:extLst>
          </p:cNvPr>
          <p:cNvPicPr>
            <a:picLocks noChangeAspect="1"/>
          </p:cNvPicPr>
          <p:nvPr/>
        </p:nvPicPr>
        <p:blipFill>
          <a:blip r:embed="rId8">
            <a:duotone>
              <a:prstClr val="black"/>
              <a:schemeClr val="accent5">
                <a:tint val="45000"/>
                <a:satMod val="400000"/>
              </a:schemeClr>
            </a:duotone>
            <a:extLst>
              <a:ext uri="{BEBA8EAE-BF5A-486C-A8C5-ECC9F3942E4B}">
                <a14:imgProps xmlns:a14="http://schemas.microsoft.com/office/drawing/2010/main">
                  <a14:imgLayer r:embed="rId9">
                    <a14:imgEffect>
                      <a14:saturation sat="400000"/>
                    </a14:imgEffect>
                  </a14:imgLayer>
                </a14:imgProps>
              </a:ext>
            </a:extLst>
          </a:blip>
          <a:stretch>
            <a:fillRect/>
          </a:stretch>
        </p:blipFill>
        <p:spPr>
          <a:xfrm>
            <a:off x="6671388" y="1878305"/>
            <a:ext cx="5090463" cy="4644441"/>
          </a:xfrm>
          <a:prstGeom prst="ellipse">
            <a:avLst/>
          </a:prstGeom>
          <a:ln>
            <a:noFill/>
          </a:ln>
          <a:effectLst>
            <a:softEdge rad="112500"/>
          </a:effectLst>
        </p:spPr>
      </p:pic>
      <p:graphicFrame>
        <p:nvGraphicFramePr>
          <p:cNvPr id="3" name="Content Placeholder 4" descr="SmartArt graphic">
            <a:extLst>
              <a:ext uri="{FF2B5EF4-FFF2-40B4-BE49-F238E27FC236}">
                <a16:creationId xmlns:a16="http://schemas.microsoft.com/office/drawing/2014/main" id="{278B4FF7-3D82-32FA-DEEC-8273F86D2B50}"/>
              </a:ext>
            </a:extLst>
          </p:cNvPr>
          <p:cNvGraphicFramePr>
            <a:graphicFrameLocks/>
          </p:cNvGraphicFramePr>
          <p:nvPr>
            <p:extLst>
              <p:ext uri="{D42A27DB-BD31-4B8C-83A1-F6EECF244321}">
                <p14:modId xmlns:p14="http://schemas.microsoft.com/office/powerpoint/2010/main" val="1455923510"/>
              </p:ext>
            </p:extLst>
          </p:nvPr>
        </p:nvGraphicFramePr>
        <p:xfrm>
          <a:off x="685800" y="4061958"/>
          <a:ext cx="6143423" cy="246681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4" name="Picture 3">
            <a:extLst>
              <a:ext uri="{FF2B5EF4-FFF2-40B4-BE49-F238E27FC236}">
                <a16:creationId xmlns:a16="http://schemas.microsoft.com/office/drawing/2014/main" id="{17F426B4-5256-8EFC-91E5-B77C611F92E2}"/>
              </a:ext>
            </a:extLst>
          </p:cNvPr>
          <p:cNvPicPr>
            <a:picLocks noChangeAspect="1"/>
          </p:cNvPicPr>
          <p:nvPr/>
        </p:nvPicPr>
        <p:blipFill>
          <a:blip r:embed="rId15"/>
          <a:stretch>
            <a:fillRect/>
          </a:stretch>
        </p:blipFill>
        <p:spPr>
          <a:xfrm>
            <a:off x="8889251" y="82580"/>
            <a:ext cx="1454347" cy="1454347"/>
          </a:xfrm>
          <a:prstGeom prst="rect">
            <a:avLst/>
          </a:prstGeom>
        </p:spPr>
      </p:pic>
    </p:spTree>
    <p:extLst>
      <p:ext uri="{BB962C8B-B14F-4D97-AF65-F5344CB8AC3E}">
        <p14:creationId xmlns:p14="http://schemas.microsoft.com/office/powerpoint/2010/main" val="2913824905"/>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6" presetClass="entr" presetSubtype="16"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in)">
                                      <p:cBhvr>
                                        <p:cTn id="11" dur="250"/>
                                        <p:tgtEl>
                                          <p:spTgt spid="2"/>
                                        </p:tgtEl>
                                      </p:cBhvr>
                                    </p:animEffect>
                                  </p:childTnLst>
                                </p:cTn>
                              </p:par>
                            </p:childTnLst>
                          </p:cTn>
                        </p:par>
                        <p:par>
                          <p:cTn id="12" fill="hold">
                            <p:stCondLst>
                              <p:cond delay="500"/>
                            </p:stCondLst>
                            <p:childTnLst>
                              <p:par>
                                <p:cTn id="13" presetID="6" presetClass="entr" presetSubtype="3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out)">
                                      <p:cBhvr>
                                        <p:cTn id="15" dur="1000"/>
                                        <p:tgtEl>
                                          <p:spTgt spid="6"/>
                                        </p:tgtEl>
                                      </p:cBhvr>
                                    </p:animEffect>
                                  </p:childTnLst>
                                </p:cTn>
                              </p:par>
                            </p:childTnLst>
                          </p:cTn>
                        </p:par>
                        <p:par>
                          <p:cTn id="16" fill="hold">
                            <p:stCondLst>
                              <p:cond delay="1500"/>
                            </p:stCondLst>
                            <p:childTnLst>
                              <p:par>
                                <p:cTn id="17" presetID="23" presetClass="entr" presetSubtype="16" fill="hold" grpId="0" nodeType="afterEffect">
                                  <p:stCondLst>
                                    <p:cond delay="0"/>
                                  </p:stCondLst>
                                  <p:childTnLst>
                                    <p:set>
                                      <p:cBhvr>
                                        <p:cTn id="18" dur="1" fill="hold">
                                          <p:stCondLst>
                                            <p:cond delay="0"/>
                                          </p:stCondLst>
                                        </p:cTn>
                                        <p:tgtEl>
                                          <p:spTgt spid="5">
                                            <p:graphicEl>
                                              <a:dgm id="{5E340066-1B2E-4C4E-80A2-97E86ABFA479}"/>
                                            </p:graphicEl>
                                          </p:spTgt>
                                        </p:tgtEl>
                                        <p:attrNameLst>
                                          <p:attrName>style.visibility</p:attrName>
                                        </p:attrNameLst>
                                      </p:cBhvr>
                                      <p:to>
                                        <p:strVal val="visible"/>
                                      </p:to>
                                    </p:set>
                                    <p:anim calcmode="lin" valueType="num">
                                      <p:cBhvr>
                                        <p:cTn id="19" dur="250" fill="hold"/>
                                        <p:tgtEl>
                                          <p:spTgt spid="5">
                                            <p:graphicEl>
                                              <a:dgm id="{5E340066-1B2E-4C4E-80A2-97E86ABFA479}"/>
                                            </p:graphicEl>
                                          </p:spTgt>
                                        </p:tgtEl>
                                        <p:attrNameLst>
                                          <p:attrName>ppt_w</p:attrName>
                                        </p:attrNameLst>
                                      </p:cBhvr>
                                      <p:tavLst>
                                        <p:tav tm="0">
                                          <p:val>
                                            <p:fltVal val="0"/>
                                          </p:val>
                                        </p:tav>
                                        <p:tav tm="100000">
                                          <p:val>
                                            <p:strVal val="#ppt_w"/>
                                          </p:val>
                                        </p:tav>
                                      </p:tavLst>
                                    </p:anim>
                                    <p:anim calcmode="lin" valueType="num">
                                      <p:cBhvr>
                                        <p:cTn id="20" dur="250" fill="hold"/>
                                        <p:tgtEl>
                                          <p:spTgt spid="5">
                                            <p:graphicEl>
                                              <a:dgm id="{5E340066-1B2E-4C4E-80A2-97E86ABFA479}"/>
                                            </p:graphicEl>
                                          </p:spTgt>
                                        </p:tgtEl>
                                        <p:attrNameLst>
                                          <p:attrName>ppt_h</p:attrName>
                                        </p:attrNameLst>
                                      </p:cBhvr>
                                      <p:tavLst>
                                        <p:tav tm="0">
                                          <p:val>
                                            <p:fltVal val="0"/>
                                          </p:val>
                                        </p:tav>
                                        <p:tav tm="100000">
                                          <p:val>
                                            <p:strVal val="#ppt_h"/>
                                          </p:val>
                                        </p:tav>
                                      </p:tavLst>
                                    </p:anim>
                                  </p:childTnLst>
                                </p:cTn>
                              </p:par>
                            </p:childTnLst>
                          </p:cTn>
                        </p:par>
                        <p:par>
                          <p:cTn id="21" fill="hold">
                            <p:stCondLst>
                              <p:cond delay="1750"/>
                            </p:stCondLst>
                            <p:childTnLst>
                              <p:par>
                                <p:cTn id="22" presetID="23" presetClass="entr" presetSubtype="16" fill="hold" grpId="0" nodeType="afterEffect">
                                  <p:stCondLst>
                                    <p:cond delay="0"/>
                                  </p:stCondLst>
                                  <p:childTnLst>
                                    <p:set>
                                      <p:cBhvr>
                                        <p:cTn id="23" dur="1" fill="hold">
                                          <p:stCondLst>
                                            <p:cond delay="0"/>
                                          </p:stCondLst>
                                        </p:cTn>
                                        <p:tgtEl>
                                          <p:spTgt spid="5">
                                            <p:graphicEl>
                                              <a:dgm id="{F55B2F71-E638-412C-8147-FC7081E08B04}"/>
                                            </p:graphicEl>
                                          </p:spTgt>
                                        </p:tgtEl>
                                        <p:attrNameLst>
                                          <p:attrName>style.visibility</p:attrName>
                                        </p:attrNameLst>
                                      </p:cBhvr>
                                      <p:to>
                                        <p:strVal val="visible"/>
                                      </p:to>
                                    </p:set>
                                    <p:anim calcmode="lin" valueType="num">
                                      <p:cBhvr>
                                        <p:cTn id="24" dur="250" fill="hold"/>
                                        <p:tgtEl>
                                          <p:spTgt spid="5">
                                            <p:graphicEl>
                                              <a:dgm id="{F55B2F71-E638-412C-8147-FC7081E08B04}"/>
                                            </p:graphicEl>
                                          </p:spTgt>
                                        </p:tgtEl>
                                        <p:attrNameLst>
                                          <p:attrName>ppt_w</p:attrName>
                                        </p:attrNameLst>
                                      </p:cBhvr>
                                      <p:tavLst>
                                        <p:tav tm="0">
                                          <p:val>
                                            <p:fltVal val="0"/>
                                          </p:val>
                                        </p:tav>
                                        <p:tav tm="100000">
                                          <p:val>
                                            <p:strVal val="#ppt_w"/>
                                          </p:val>
                                        </p:tav>
                                      </p:tavLst>
                                    </p:anim>
                                    <p:anim calcmode="lin" valueType="num">
                                      <p:cBhvr>
                                        <p:cTn id="25" dur="250" fill="hold"/>
                                        <p:tgtEl>
                                          <p:spTgt spid="5">
                                            <p:graphicEl>
                                              <a:dgm id="{F55B2F71-E638-412C-8147-FC7081E08B04}"/>
                                            </p:graphicEl>
                                          </p:spTgt>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ID="23" presetClass="entr" presetSubtype="16" fill="hold" grpId="0" nodeType="afterEffect">
                                  <p:stCondLst>
                                    <p:cond delay="0"/>
                                  </p:stCondLst>
                                  <p:childTnLst>
                                    <p:set>
                                      <p:cBhvr>
                                        <p:cTn id="28" dur="1" fill="hold">
                                          <p:stCondLst>
                                            <p:cond delay="0"/>
                                          </p:stCondLst>
                                        </p:cTn>
                                        <p:tgtEl>
                                          <p:spTgt spid="5">
                                            <p:graphicEl>
                                              <a:dgm id="{E05AF25A-E676-44EA-BB66-F2100ACAD1CB}"/>
                                            </p:graphicEl>
                                          </p:spTgt>
                                        </p:tgtEl>
                                        <p:attrNameLst>
                                          <p:attrName>style.visibility</p:attrName>
                                        </p:attrNameLst>
                                      </p:cBhvr>
                                      <p:to>
                                        <p:strVal val="visible"/>
                                      </p:to>
                                    </p:set>
                                    <p:anim calcmode="lin" valueType="num">
                                      <p:cBhvr>
                                        <p:cTn id="29" dur="250" fill="hold"/>
                                        <p:tgtEl>
                                          <p:spTgt spid="5">
                                            <p:graphicEl>
                                              <a:dgm id="{E05AF25A-E676-44EA-BB66-F2100ACAD1CB}"/>
                                            </p:graphicEl>
                                          </p:spTgt>
                                        </p:tgtEl>
                                        <p:attrNameLst>
                                          <p:attrName>ppt_w</p:attrName>
                                        </p:attrNameLst>
                                      </p:cBhvr>
                                      <p:tavLst>
                                        <p:tav tm="0">
                                          <p:val>
                                            <p:fltVal val="0"/>
                                          </p:val>
                                        </p:tav>
                                        <p:tav tm="100000">
                                          <p:val>
                                            <p:strVal val="#ppt_w"/>
                                          </p:val>
                                        </p:tav>
                                      </p:tavLst>
                                    </p:anim>
                                    <p:anim calcmode="lin" valueType="num">
                                      <p:cBhvr>
                                        <p:cTn id="30" dur="250" fill="hold"/>
                                        <p:tgtEl>
                                          <p:spTgt spid="5">
                                            <p:graphicEl>
                                              <a:dgm id="{E05AF25A-E676-44EA-BB66-F2100ACAD1CB}"/>
                                            </p:graphicEl>
                                          </p:spTgt>
                                        </p:tgtEl>
                                        <p:attrNameLst>
                                          <p:attrName>ppt_h</p:attrName>
                                        </p:attrNameLst>
                                      </p:cBhvr>
                                      <p:tavLst>
                                        <p:tav tm="0">
                                          <p:val>
                                            <p:fltVal val="0"/>
                                          </p:val>
                                        </p:tav>
                                        <p:tav tm="100000">
                                          <p:val>
                                            <p:strVal val="#ppt_h"/>
                                          </p:val>
                                        </p:tav>
                                      </p:tavLst>
                                    </p:anim>
                                  </p:childTnLst>
                                </p:cTn>
                              </p:par>
                            </p:childTnLst>
                          </p:cTn>
                        </p:par>
                        <p:par>
                          <p:cTn id="31" fill="hold">
                            <p:stCondLst>
                              <p:cond delay="2250"/>
                            </p:stCondLst>
                            <p:childTnLst>
                              <p:par>
                                <p:cTn id="32" presetID="23" presetClass="entr" presetSubtype="16" fill="hold" grpId="0" nodeType="afterEffect">
                                  <p:stCondLst>
                                    <p:cond delay="0"/>
                                  </p:stCondLst>
                                  <p:childTnLst>
                                    <p:set>
                                      <p:cBhvr>
                                        <p:cTn id="33" dur="1" fill="hold">
                                          <p:stCondLst>
                                            <p:cond delay="0"/>
                                          </p:stCondLst>
                                        </p:cTn>
                                        <p:tgtEl>
                                          <p:spTgt spid="5">
                                            <p:graphicEl>
                                              <a:dgm id="{75512A68-FA50-4392-A441-C6EC352FE606}"/>
                                            </p:graphicEl>
                                          </p:spTgt>
                                        </p:tgtEl>
                                        <p:attrNameLst>
                                          <p:attrName>style.visibility</p:attrName>
                                        </p:attrNameLst>
                                      </p:cBhvr>
                                      <p:to>
                                        <p:strVal val="visible"/>
                                      </p:to>
                                    </p:set>
                                    <p:anim calcmode="lin" valueType="num">
                                      <p:cBhvr>
                                        <p:cTn id="34" dur="250" fill="hold"/>
                                        <p:tgtEl>
                                          <p:spTgt spid="5">
                                            <p:graphicEl>
                                              <a:dgm id="{75512A68-FA50-4392-A441-C6EC352FE606}"/>
                                            </p:graphicEl>
                                          </p:spTgt>
                                        </p:tgtEl>
                                        <p:attrNameLst>
                                          <p:attrName>ppt_w</p:attrName>
                                        </p:attrNameLst>
                                      </p:cBhvr>
                                      <p:tavLst>
                                        <p:tav tm="0">
                                          <p:val>
                                            <p:fltVal val="0"/>
                                          </p:val>
                                        </p:tav>
                                        <p:tav tm="100000">
                                          <p:val>
                                            <p:strVal val="#ppt_w"/>
                                          </p:val>
                                        </p:tav>
                                      </p:tavLst>
                                    </p:anim>
                                    <p:anim calcmode="lin" valueType="num">
                                      <p:cBhvr>
                                        <p:cTn id="35" dur="250" fill="hold"/>
                                        <p:tgtEl>
                                          <p:spTgt spid="5">
                                            <p:graphicEl>
                                              <a:dgm id="{75512A68-FA50-4392-A441-C6EC352FE606}"/>
                                            </p:graphicEl>
                                          </p:spTgt>
                                        </p:tgtEl>
                                        <p:attrNameLst>
                                          <p:attrName>ppt_h</p:attrName>
                                        </p:attrNameLst>
                                      </p:cBhvr>
                                      <p:tavLst>
                                        <p:tav tm="0">
                                          <p:val>
                                            <p:fltVal val="0"/>
                                          </p:val>
                                        </p:tav>
                                        <p:tav tm="100000">
                                          <p:val>
                                            <p:strVal val="#ppt_h"/>
                                          </p:val>
                                        </p:tav>
                                      </p:tavLst>
                                    </p:anim>
                                  </p:childTnLst>
                                </p:cTn>
                              </p:par>
                            </p:childTnLst>
                          </p:cTn>
                        </p:par>
                        <p:par>
                          <p:cTn id="36" fill="hold">
                            <p:stCondLst>
                              <p:cond delay="2500"/>
                            </p:stCondLst>
                            <p:childTnLst>
                              <p:par>
                                <p:cTn id="37" presetID="23" presetClass="entr" presetSubtype="16" fill="hold" grpId="0" nodeType="afterEffect">
                                  <p:stCondLst>
                                    <p:cond delay="0"/>
                                  </p:stCondLst>
                                  <p:childTnLst>
                                    <p:set>
                                      <p:cBhvr>
                                        <p:cTn id="38" dur="1" fill="hold">
                                          <p:stCondLst>
                                            <p:cond delay="0"/>
                                          </p:stCondLst>
                                        </p:cTn>
                                        <p:tgtEl>
                                          <p:spTgt spid="5">
                                            <p:graphicEl>
                                              <a:dgm id="{C425A8E1-258A-4D4B-9D55-24376C0AB360}"/>
                                            </p:graphicEl>
                                          </p:spTgt>
                                        </p:tgtEl>
                                        <p:attrNameLst>
                                          <p:attrName>style.visibility</p:attrName>
                                        </p:attrNameLst>
                                      </p:cBhvr>
                                      <p:to>
                                        <p:strVal val="visible"/>
                                      </p:to>
                                    </p:set>
                                    <p:anim calcmode="lin" valueType="num">
                                      <p:cBhvr>
                                        <p:cTn id="39" dur="250" fill="hold"/>
                                        <p:tgtEl>
                                          <p:spTgt spid="5">
                                            <p:graphicEl>
                                              <a:dgm id="{C425A8E1-258A-4D4B-9D55-24376C0AB360}"/>
                                            </p:graphicEl>
                                          </p:spTgt>
                                        </p:tgtEl>
                                        <p:attrNameLst>
                                          <p:attrName>ppt_w</p:attrName>
                                        </p:attrNameLst>
                                      </p:cBhvr>
                                      <p:tavLst>
                                        <p:tav tm="0">
                                          <p:val>
                                            <p:fltVal val="0"/>
                                          </p:val>
                                        </p:tav>
                                        <p:tav tm="100000">
                                          <p:val>
                                            <p:strVal val="#ppt_w"/>
                                          </p:val>
                                        </p:tav>
                                      </p:tavLst>
                                    </p:anim>
                                    <p:anim calcmode="lin" valueType="num">
                                      <p:cBhvr>
                                        <p:cTn id="40" dur="250" fill="hold"/>
                                        <p:tgtEl>
                                          <p:spTgt spid="5">
                                            <p:graphicEl>
                                              <a:dgm id="{C425A8E1-258A-4D4B-9D55-24376C0AB360}"/>
                                            </p:graphicEl>
                                          </p:spTgt>
                                        </p:tgtEl>
                                        <p:attrNameLst>
                                          <p:attrName>ppt_h</p:attrName>
                                        </p:attrNameLst>
                                      </p:cBhvr>
                                      <p:tavLst>
                                        <p:tav tm="0">
                                          <p:val>
                                            <p:fltVal val="0"/>
                                          </p:val>
                                        </p:tav>
                                        <p:tav tm="100000">
                                          <p:val>
                                            <p:strVal val="#ppt_h"/>
                                          </p:val>
                                        </p:tav>
                                      </p:tavLst>
                                    </p:anim>
                                  </p:childTnLst>
                                </p:cTn>
                              </p:par>
                            </p:childTnLst>
                          </p:cTn>
                        </p:par>
                        <p:par>
                          <p:cTn id="41" fill="hold">
                            <p:stCondLst>
                              <p:cond delay="2750"/>
                            </p:stCondLst>
                            <p:childTnLst>
                              <p:par>
                                <p:cTn id="42" presetID="23" presetClass="entr" presetSubtype="16" fill="hold" grpId="0" nodeType="afterEffect">
                                  <p:stCondLst>
                                    <p:cond delay="0"/>
                                  </p:stCondLst>
                                  <p:childTnLst>
                                    <p:set>
                                      <p:cBhvr>
                                        <p:cTn id="43" dur="1" fill="hold">
                                          <p:stCondLst>
                                            <p:cond delay="0"/>
                                          </p:stCondLst>
                                        </p:cTn>
                                        <p:tgtEl>
                                          <p:spTgt spid="5">
                                            <p:graphicEl>
                                              <a:dgm id="{523C7F31-A7C1-43C9-AE27-AAE9100EE1FE}"/>
                                            </p:graphicEl>
                                          </p:spTgt>
                                        </p:tgtEl>
                                        <p:attrNameLst>
                                          <p:attrName>style.visibility</p:attrName>
                                        </p:attrNameLst>
                                      </p:cBhvr>
                                      <p:to>
                                        <p:strVal val="visible"/>
                                      </p:to>
                                    </p:set>
                                    <p:anim calcmode="lin" valueType="num">
                                      <p:cBhvr>
                                        <p:cTn id="44" dur="250" fill="hold"/>
                                        <p:tgtEl>
                                          <p:spTgt spid="5">
                                            <p:graphicEl>
                                              <a:dgm id="{523C7F31-A7C1-43C9-AE27-AAE9100EE1FE}"/>
                                            </p:graphicEl>
                                          </p:spTgt>
                                        </p:tgtEl>
                                        <p:attrNameLst>
                                          <p:attrName>ppt_w</p:attrName>
                                        </p:attrNameLst>
                                      </p:cBhvr>
                                      <p:tavLst>
                                        <p:tav tm="0">
                                          <p:val>
                                            <p:fltVal val="0"/>
                                          </p:val>
                                        </p:tav>
                                        <p:tav tm="100000">
                                          <p:val>
                                            <p:strVal val="#ppt_w"/>
                                          </p:val>
                                        </p:tav>
                                      </p:tavLst>
                                    </p:anim>
                                    <p:anim calcmode="lin" valueType="num">
                                      <p:cBhvr>
                                        <p:cTn id="45" dur="250" fill="hold"/>
                                        <p:tgtEl>
                                          <p:spTgt spid="5">
                                            <p:graphicEl>
                                              <a:dgm id="{523C7F31-A7C1-43C9-AE27-AAE9100EE1FE}"/>
                                            </p:graphicEl>
                                          </p:spTgt>
                                        </p:tgtEl>
                                        <p:attrNameLst>
                                          <p:attrName>ppt_h</p:attrName>
                                        </p:attrNameLst>
                                      </p:cBhvr>
                                      <p:tavLst>
                                        <p:tav tm="0">
                                          <p:val>
                                            <p:fltVal val="0"/>
                                          </p:val>
                                        </p:tav>
                                        <p:tav tm="100000">
                                          <p:val>
                                            <p:strVal val="#ppt_h"/>
                                          </p:val>
                                        </p:tav>
                                      </p:tavLst>
                                    </p:anim>
                                  </p:childTnLst>
                                </p:cTn>
                              </p:par>
                            </p:childTnLst>
                          </p:cTn>
                        </p:par>
                        <p:par>
                          <p:cTn id="46" fill="hold">
                            <p:stCondLst>
                              <p:cond delay="3000"/>
                            </p:stCondLst>
                            <p:childTnLst>
                              <p:par>
                                <p:cTn id="47" presetID="23" presetClass="entr" presetSubtype="16" fill="hold" grpId="0" nodeType="afterEffect">
                                  <p:stCondLst>
                                    <p:cond delay="0"/>
                                  </p:stCondLst>
                                  <p:childTnLst>
                                    <p:set>
                                      <p:cBhvr>
                                        <p:cTn id="48" dur="1" fill="hold">
                                          <p:stCondLst>
                                            <p:cond delay="0"/>
                                          </p:stCondLst>
                                        </p:cTn>
                                        <p:tgtEl>
                                          <p:spTgt spid="5">
                                            <p:graphicEl>
                                              <a:dgm id="{D99F53AC-3AF2-437B-A5AB-1239ADEC0676}"/>
                                            </p:graphicEl>
                                          </p:spTgt>
                                        </p:tgtEl>
                                        <p:attrNameLst>
                                          <p:attrName>style.visibility</p:attrName>
                                        </p:attrNameLst>
                                      </p:cBhvr>
                                      <p:to>
                                        <p:strVal val="visible"/>
                                      </p:to>
                                    </p:set>
                                    <p:anim calcmode="lin" valueType="num">
                                      <p:cBhvr>
                                        <p:cTn id="49" dur="250" fill="hold"/>
                                        <p:tgtEl>
                                          <p:spTgt spid="5">
                                            <p:graphicEl>
                                              <a:dgm id="{D99F53AC-3AF2-437B-A5AB-1239ADEC0676}"/>
                                            </p:graphicEl>
                                          </p:spTgt>
                                        </p:tgtEl>
                                        <p:attrNameLst>
                                          <p:attrName>ppt_w</p:attrName>
                                        </p:attrNameLst>
                                      </p:cBhvr>
                                      <p:tavLst>
                                        <p:tav tm="0">
                                          <p:val>
                                            <p:fltVal val="0"/>
                                          </p:val>
                                        </p:tav>
                                        <p:tav tm="100000">
                                          <p:val>
                                            <p:strVal val="#ppt_w"/>
                                          </p:val>
                                        </p:tav>
                                      </p:tavLst>
                                    </p:anim>
                                    <p:anim calcmode="lin" valueType="num">
                                      <p:cBhvr>
                                        <p:cTn id="50" dur="250" fill="hold"/>
                                        <p:tgtEl>
                                          <p:spTgt spid="5">
                                            <p:graphicEl>
                                              <a:dgm id="{D99F53AC-3AF2-437B-A5AB-1239ADEC0676}"/>
                                            </p:graphicEl>
                                          </p:spTgt>
                                        </p:tgtEl>
                                        <p:attrNameLst>
                                          <p:attrName>ppt_h</p:attrName>
                                        </p:attrNameLst>
                                      </p:cBhvr>
                                      <p:tavLst>
                                        <p:tav tm="0">
                                          <p:val>
                                            <p:fltVal val="0"/>
                                          </p:val>
                                        </p:tav>
                                        <p:tav tm="100000">
                                          <p:val>
                                            <p:strVal val="#ppt_h"/>
                                          </p:val>
                                        </p:tav>
                                      </p:tavLst>
                                    </p:anim>
                                  </p:childTnLst>
                                </p:cTn>
                              </p:par>
                            </p:childTnLst>
                          </p:cTn>
                        </p:par>
                        <p:par>
                          <p:cTn id="51" fill="hold">
                            <p:stCondLst>
                              <p:cond delay="3250"/>
                            </p:stCondLst>
                            <p:childTnLst>
                              <p:par>
                                <p:cTn id="52" presetID="23" presetClass="entr" presetSubtype="16" fill="hold" grpId="0" nodeType="afterEffect">
                                  <p:stCondLst>
                                    <p:cond delay="0"/>
                                  </p:stCondLst>
                                  <p:childTnLst>
                                    <p:set>
                                      <p:cBhvr>
                                        <p:cTn id="53" dur="1" fill="hold">
                                          <p:stCondLst>
                                            <p:cond delay="0"/>
                                          </p:stCondLst>
                                        </p:cTn>
                                        <p:tgtEl>
                                          <p:spTgt spid="5">
                                            <p:graphicEl>
                                              <a:dgm id="{2CA4BD4C-87EF-4944-9E57-97154B3B633C}"/>
                                            </p:graphicEl>
                                          </p:spTgt>
                                        </p:tgtEl>
                                        <p:attrNameLst>
                                          <p:attrName>style.visibility</p:attrName>
                                        </p:attrNameLst>
                                      </p:cBhvr>
                                      <p:to>
                                        <p:strVal val="visible"/>
                                      </p:to>
                                    </p:set>
                                    <p:anim calcmode="lin" valueType="num">
                                      <p:cBhvr>
                                        <p:cTn id="54" dur="250" fill="hold"/>
                                        <p:tgtEl>
                                          <p:spTgt spid="5">
                                            <p:graphicEl>
                                              <a:dgm id="{2CA4BD4C-87EF-4944-9E57-97154B3B633C}"/>
                                            </p:graphicEl>
                                          </p:spTgt>
                                        </p:tgtEl>
                                        <p:attrNameLst>
                                          <p:attrName>ppt_w</p:attrName>
                                        </p:attrNameLst>
                                      </p:cBhvr>
                                      <p:tavLst>
                                        <p:tav tm="0">
                                          <p:val>
                                            <p:fltVal val="0"/>
                                          </p:val>
                                        </p:tav>
                                        <p:tav tm="100000">
                                          <p:val>
                                            <p:strVal val="#ppt_w"/>
                                          </p:val>
                                        </p:tav>
                                      </p:tavLst>
                                    </p:anim>
                                    <p:anim calcmode="lin" valueType="num">
                                      <p:cBhvr>
                                        <p:cTn id="55" dur="250" fill="hold"/>
                                        <p:tgtEl>
                                          <p:spTgt spid="5">
                                            <p:graphicEl>
                                              <a:dgm id="{2CA4BD4C-87EF-4944-9E57-97154B3B633C}"/>
                                            </p:graphicEl>
                                          </p:spTgt>
                                        </p:tgtEl>
                                        <p:attrNameLst>
                                          <p:attrName>ppt_h</p:attrName>
                                        </p:attrNameLst>
                                      </p:cBhvr>
                                      <p:tavLst>
                                        <p:tav tm="0">
                                          <p:val>
                                            <p:fltVal val="0"/>
                                          </p:val>
                                        </p:tav>
                                        <p:tav tm="100000">
                                          <p:val>
                                            <p:strVal val="#ppt_h"/>
                                          </p:val>
                                        </p:tav>
                                      </p:tavLst>
                                    </p:anim>
                                  </p:childTnLst>
                                </p:cTn>
                              </p:par>
                            </p:childTnLst>
                          </p:cTn>
                        </p:par>
                        <p:par>
                          <p:cTn id="56" fill="hold">
                            <p:stCondLst>
                              <p:cond delay="3500"/>
                            </p:stCondLst>
                            <p:childTnLst>
                              <p:par>
                                <p:cTn id="57" presetID="23" presetClass="entr" presetSubtype="16" fill="hold" grpId="0" nodeType="afterEffect">
                                  <p:stCondLst>
                                    <p:cond delay="0"/>
                                  </p:stCondLst>
                                  <p:childTnLst>
                                    <p:set>
                                      <p:cBhvr>
                                        <p:cTn id="58" dur="1" fill="hold">
                                          <p:stCondLst>
                                            <p:cond delay="0"/>
                                          </p:stCondLst>
                                        </p:cTn>
                                        <p:tgtEl>
                                          <p:spTgt spid="5">
                                            <p:graphicEl>
                                              <a:dgm id="{D203E058-79E0-456E-A0FD-258E317D3D6A}"/>
                                            </p:graphicEl>
                                          </p:spTgt>
                                        </p:tgtEl>
                                        <p:attrNameLst>
                                          <p:attrName>style.visibility</p:attrName>
                                        </p:attrNameLst>
                                      </p:cBhvr>
                                      <p:to>
                                        <p:strVal val="visible"/>
                                      </p:to>
                                    </p:set>
                                    <p:anim calcmode="lin" valueType="num">
                                      <p:cBhvr>
                                        <p:cTn id="59" dur="250" fill="hold"/>
                                        <p:tgtEl>
                                          <p:spTgt spid="5">
                                            <p:graphicEl>
                                              <a:dgm id="{D203E058-79E0-456E-A0FD-258E317D3D6A}"/>
                                            </p:graphicEl>
                                          </p:spTgt>
                                        </p:tgtEl>
                                        <p:attrNameLst>
                                          <p:attrName>ppt_w</p:attrName>
                                        </p:attrNameLst>
                                      </p:cBhvr>
                                      <p:tavLst>
                                        <p:tav tm="0">
                                          <p:val>
                                            <p:fltVal val="0"/>
                                          </p:val>
                                        </p:tav>
                                        <p:tav tm="100000">
                                          <p:val>
                                            <p:strVal val="#ppt_w"/>
                                          </p:val>
                                        </p:tav>
                                      </p:tavLst>
                                    </p:anim>
                                    <p:anim calcmode="lin" valueType="num">
                                      <p:cBhvr>
                                        <p:cTn id="60" dur="250" fill="hold"/>
                                        <p:tgtEl>
                                          <p:spTgt spid="5">
                                            <p:graphicEl>
                                              <a:dgm id="{D203E058-79E0-456E-A0FD-258E317D3D6A}"/>
                                            </p:graphicEl>
                                          </p:spTgt>
                                        </p:tgtEl>
                                        <p:attrNameLst>
                                          <p:attrName>ppt_h</p:attrName>
                                        </p:attrNameLst>
                                      </p:cBhvr>
                                      <p:tavLst>
                                        <p:tav tm="0">
                                          <p:val>
                                            <p:fltVal val="0"/>
                                          </p:val>
                                        </p:tav>
                                        <p:tav tm="100000">
                                          <p:val>
                                            <p:strVal val="#ppt_h"/>
                                          </p:val>
                                        </p:tav>
                                      </p:tavLst>
                                    </p:anim>
                                  </p:childTnLst>
                                </p:cTn>
                              </p:par>
                            </p:childTnLst>
                          </p:cTn>
                        </p:par>
                        <p:par>
                          <p:cTn id="61" fill="hold">
                            <p:stCondLst>
                              <p:cond delay="3750"/>
                            </p:stCondLst>
                            <p:childTnLst>
                              <p:par>
                                <p:cTn id="62" presetID="23" presetClass="entr" presetSubtype="16" fill="hold" grpId="0" nodeType="afterEffect">
                                  <p:stCondLst>
                                    <p:cond delay="0"/>
                                  </p:stCondLst>
                                  <p:childTnLst>
                                    <p:set>
                                      <p:cBhvr>
                                        <p:cTn id="63" dur="1" fill="hold">
                                          <p:stCondLst>
                                            <p:cond delay="0"/>
                                          </p:stCondLst>
                                        </p:cTn>
                                        <p:tgtEl>
                                          <p:spTgt spid="5">
                                            <p:graphicEl>
                                              <a:dgm id="{05C6B357-47F7-48FD-BA69-C71EAD33680A}"/>
                                            </p:graphicEl>
                                          </p:spTgt>
                                        </p:tgtEl>
                                        <p:attrNameLst>
                                          <p:attrName>style.visibility</p:attrName>
                                        </p:attrNameLst>
                                      </p:cBhvr>
                                      <p:to>
                                        <p:strVal val="visible"/>
                                      </p:to>
                                    </p:set>
                                    <p:anim calcmode="lin" valueType="num">
                                      <p:cBhvr>
                                        <p:cTn id="64" dur="250" fill="hold"/>
                                        <p:tgtEl>
                                          <p:spTgt spid="5">
                                            <p:graphicEl>
                                              <a:dgm id="{05C6B357-47F7-48FD-BA69-C71EAD33680A}"/>
                                            </p:graphicEl>
                                          </p:spTgt>
                                        </p:tgtEl>
                                        <p:attrNameLst>
                                          <p:attrName>ppt_w</p:attrName>
                                        </p:attrNameLst>
                                      </p:cBhvr>
                                      <p:tavLst>
                                        <p:tav tm="0">
                                          <p:val>
                                            <p:fltVal val="0"/>
                                          </p:val>
                                        </p:tav>
                                        <p:tav tm="100000">
                                          <p:val>
                                            <p:strVal val="#ppt_w"/>
                                          </p:val>
                                        </p:tav>
                                      </p:tavLst>
                                    </p:anim>
                                    <p:anim calcmode="lin" valueType="num">
                                      <p:cBhvr>
                                        <p:cTn id="65" dur="250" fill="hold"/>
                                        <p:tgtEl>
                                          <p:spTgt spid="5">
                                            <p:graphicEl>
                                              <a:dgm id="{05C6B357-47F7-48FD-BA69-C71EAD33680A}"/>
                                            </p:graphicEl>
                                          </p:spTgt>
                                        </p:tgtEl>
                                        <p:attrNameLst>
                                          <p:attrName>ppt_h</p:attrName>
                                        </p:attrNameLst>
                                      </p:cBhvr>
                                      <p:tavLst>
                                        <p:tav tm="0">
                                          <p:val>
                                            <p:fltVal val="0"/>
                                          </p:val>
                                        </p:tav>
                                        <p:tav tm="100000">
                                          <p:val>
                                            <p:strVal val="#ppt_h"/>
                                          </p:val>
                                        </p:tav>
                                      </p:tavLst>
                                    </p:anim>
                                  </p:childTnLst>
                                </p:cTn>
                              </p:par>
                            </p:childTnLst>
                          </p:cTn>
                        </p:par>
                        <p:par>
                          <p:cTn id="66" fill="hold">
                            <p:stCondLst>
                              <p:cond delay="4000"/>
                            </p:stCondLst>
                            <p:childTnLst>
                              <p:par>
                                <p:cTn id="67" presetID="23" presetClass="entr" presetSubtype="16" fill="hold" grpId="0" nodeType="afterEffect">
                                  <p:stCondLst>
                                    <p:cond delay="0"/>
                                  </p:stCondLst>
                                  <p:childTnLst>
                                    <p:set>
                                      <p:cBhvr>
                                        <p:cTn id="68" dur="1" fill="hold">
                                          <p:stCondLst>
                                            <p:cond delay="0"/>
                                          </p:stCondLst>
                                        </p:cTn>
                                        <p:tgtEl>
                                          <p:spTgt spid="5">
                                            <p:graphicEl>
                                              <a:dgm id="{9FA88A4E-3A97-4845-B842-F5812D7B4C95}"/>
                                            </p:graphicEl>
                                          </p:spTgt>
                                        </p:tgtEl>
                                        <p:attrNameLst>
                                          <p:attrName>style.visibility</p:attrName>
                                        </p:attrNameLst>
                                      </p:cBhvr>
                                      <p:to>
                                        <p:strVal val="visible"/>
                                      </p:to>
                                    </p:set>
                                    <p:anim calcmode="lin" valueType="num">
                                      <p:cBhvr>
                                        <p:cTn id="69" dur="250" fill="hold"/>
                                        <p:tgtEl>
                                          <p:spTgt spid="5">
                                            <p:graphicEl>
                                              <a:dgm id="{9FA88A4E-3A97-4845-B842-F5812D7B4C95}"/>
                                            </p:graphicEl>
                                          </p:spTgt>
                                        </p:tgtEl>
                                        <p:attrNameLst>
                                          <p:attrName>ppt_w</p:attrName>
                                        </p:attrNameLst>
                                      </p:cBhvr>
                                      <p:tavLst>
                                        <p:tav tm="0">
                                          <p:val>
                                            <p:fltVal val="0"/>
                                          </p:val>
                                        </p:tav>
                                        <p:tav tm="100000">
                                          <p:val>
                                            <p:strVal val="#ppt_w"/>
                                          </p:val>
                                        </p:tav>
                                      </p:tavLst>
                                    </p:anim>
                                    <p:anim calcmode="lin" valueType="num">
                                      <p:cBhvr>
                                        <p:cTn id="70" dur="250" fill="hold"/>
                                        <p:tgtEl>
                                          <p:spTgt spid="5">
                                            <p:graphicEl>
                                              <a:dgm id="{9FA88A4E-3A97-4845-B842-F5812D7B4C95}"/>
                                            </p:graphicEl>
                                          </p:spTgt>
                                        </p:tgtEl>
                                        <p:attrNameLst>
                                          <p:attrName>ppt_h</p:attrName>
                                        </p:attrNameLst>
                                      </p:cBhvr>
                                      <p:tavLst>
                                        <p:tav tm="0">
                                          <p:val>
                                            <p:fltVal val="0"/>
                                          </p:val>
                                        </p:tav>
                                        <p:tav tm="100000">
                                          <p:val>
                                            <p:strVal val="#ppt_h"/>
                                          </p:val>
                                        </p:tav>
                                      </p:tavLst>
                                    </p:anim>
                                  </p:childTnLst>
                                </p:cTn>
                              </p:par>
                            </p:childTnLst>
                          </p:cTn>
                        </p:par>
                        <p:par>
                          <p:cTn id="71" fill="hold">
                            <p:stCondLst>
                              <p:cond delay="4250"/>
                            </p:stCondLst>
                            <p:childTnLst>
                              <p:par>
                                <p:cTn id="72" presetID="23" presetClass="entr" presetSubtype="16" fill="hold" grpId="0" nodeType="afterEffect">
                                  <p:stCondLst>
                                    <p:cond delay="0"/>
                                  </p:stCondLst>
                                  <p:childTnLst>
                                    <p:set>
                                      <p:cBhvr>
                                        <p:cTn id="73" dur="1" fill="hold">
                                          <p:stCondLst>
                                            <p:cond delay="0"/>
                                          </p:stCondLst>
                                        </p:cTn>
                                        <p:tgtEl>
                                          <p:spTgt spid="5">
                                            <p:graphicEl>
                                              <a:dgm id="{7E082F49-6D53-4F35-8168-03D5C08C6693}"/>
                                            </p:graphicEl>
                                          </p:spTgt>
                                        </p:tgtEl>
                                        <p:attrNameLst>
                                          <p:attrName>style.visibility</p:attrName>
                                        </p:attrNameLst>
                                      </p:cBhvr>
                                      <p:to>
                                        <p:strVal val="visible"/>
                                      </p:to>
                                    </p:set>
                                    <p:anim calcmode="lin" valueType="num">
                                      <p:cBhvr>
                                        <p:cTn id="74" dur="250" fill="hold"/>
                                        <p:tgtEl>
                                          <p:spTgt spid="5">
                                            <p:graphicEl>
                                              <a:dgm id="{7E082F49-6D53-4F35-8168-03D5C08C6693}"/>
                                            </p:graphicEl>
                                          </p:spTgt>
                                        </p:tgtEl>
                                        <p:attrNameLst>
                                          <p:attrName>ppt_w</p:attrName>
                                        </p:attrNameLst>
                                      </p:cBhvr>
                                      <p:tavLst>
                                        <p:tav tm="0">
                                          <p:val>
                                            <p:fltVal val="0"/>
                                          </p:val>
                                        </p:tav>
                                        <p:tav tm="100000">
                                          <p:val>
                                            <p:strVal val="#ppt_w"/>
                                          </p:val>
                                        </p:tav>
                                      </p:tavLst>
                                    </p:anim>
                                    <p:anim calcmode="lin" valueType="num">
                                      <p:cBhvr>
                                        <p:cTn id="75" dur="250" fill="hold"/>
                                        <p:tgtEl>
                                          <p:spTgt spid="5">
                                            <p:graphicEl>
                                              <a:dgm id="{7E082F49-6D53-4F35-8168-03D5C08C6693}"/>
                                            </p:graphicEl>
                                          </p:spTgt>
                                        </p:tgtEl>
                                        <p:attrNameLst>
                                          <p:attrName>ppt_h</p:attrName>
                                        </p:attrNameLst>
                                      </p:cBhvr>
                                      <p:tavLst>
                                        <p:tav tm="0">
                                          <p:val>
                                            <p:fltVal val="0"/>
                                          </p:val>
                                        </p:tav>
                                        <p:tav tm="100000">
                                          <p:val>
                                            <p:strVal val="#ppt_h"/>
                                          </p:val>
                                        </p:tav>
                                      </p:tavLst>
                                    </p:anim>
                                  </p:childTnLst>
                                </p:cTn>
                              </p:par>
                            </p:childTnLst>
                          </p:cTn>
                        </p:par>
                        <p:par>
                          <p:cTn id="76" fill="hold">
                            <p:stCondLst>
                              <p:cond delay="4500"/>
                            </p:stCondLst>
                            <p:childTnLst>
                              <p:par>
                                <p:cTn id="77" presetID="23" presetClass="entr" presetSubtype="16" fill="hold" grpId="0" nodeType="afterEffect">
                                  <p:stCondLst>
                                    <p:cond delay="0"/>
                                  </p:stCondLst>
                                  <p:childTnLst>
                                    <p:set>
                                      <p:cBhvr>
                                        <p:cTn id="78" dur="1" fill="hold">
                                          <p:stCondLst>
                                            <p:cond delay="0"/>
                                          </p:stCondLst>
                                        </p:cTn>
                                        <p:tgtEl>
                                          <p:spTgt spid="3">
                                            <p:graphicEl>
                                              <a:dgm id="{5E340066-1B2E-4C4E-80A2-97E86ABFA479}"/>
                                            </p:graphicEl>
                                          </p:spTgt>
                                        </p:tgtEl>
                                        <p:attrNameLst>
                                          <p:attrName>style.visibility</p:attrName>
                                        </p:attrNameLst>
                                      </p:cBhvr>
                                      <p:to>
                                        <p:strVal val="visible"/>
                                      </p:to>
                                    </p:set>
                                    <p:anim calcmode="lin" valueType="num">
                                      <p:cBhvr>
                                        <p:cTn id="79" dur="250" fill="hold"/>
                                        <p:tgtEl>
                                          <p:spTgt spid="3">
                                            <p:graphicEl>
                                              <a:dgm id="{5E340066-1B2E-4C4E-80A2-97E86ABFA479}"/>
                                            </p:graphicEl>
                                          </p:spTgt>
                                        </p:tgtEl>
                                        <p:attrNameLst>
                                          <p:attrName>ppt_w</p:attrName>
                                        </p:attrNameLst>
                                      </p:cBhvr>
                                      <p:tavLst>
                                        <p:tav tm="0">
                                          <p:val>
                                            <p:fltVal val="0"/>
                                          </p:val>
                                        </p:tav>
                                        <p:tav tm="100000">
                                          <p:val>
                                            <p:strVal val="#ppt_w"/>
                                          </p:val>
                                        </p:tav>
                                      </p:tavLst>
                                    </p:anim>
                                    <p:anim calcmode="lin" valueType="num">
                                      <p:cBhvr>
                                        <p:cTn id="80" dur="250" fill="hold"/>
                                        <p:tgtEl>
                                          <p:spTgt spid="3">
                                            <p:graphicEl>
                                              <a:dgm id="{5E340066-1B2E-4C4E-80A2-97E86ABFA479}"/>
                                            </p:graphicEl>
                                          </p:spTgt>
                                        </p:tgtEl>
                                        <p:attrNameLst>
                                          <p:attrName>ppt_h</p:attrName>
                                        </p:attrNameLst>
                                      </p:cBhvr>
                                      <p:tavLst>
                                        <p:tav tm="0">
                                          <p:val>
                                            <p:fltVal val="0"/>
                                          </p:val>
                                        </p:tav>
                                        <p:tav tm="100000">
                                          <p:val>
                                            <p:strVal val="#ppt_h"/>
                                          </p:val>
                                        </p:tav>
                                      </p:tavLst>
                                    </p:anim>
                                  </p:childTnLst>
                                </p:cTn>
                              </p:par>
                            </p:childTnLst>
                          </p:cTn>
                        </p:par>
                        <p:par>
                          <p:cTn id="81" fill="hold">
                            <p:stCondLst>
                              <p:cond delay="4750"/>
                            </p:stCondLst>
                            <p:childTnLst>
                              <p:par>
                                <p:cTn id="82" presetID="23" presetClass="entr" presetSubtype="16" fill="hold" grpId="0" nodeType="afterEffect">
                                  <p:stCondLst>
                                    <p:cond delay="0"/>
                                  </p:stCondLst>
                                  <p:childTnLst>
                                    <p:set>
                                      <p:cBhvr>
                                        <p:cTn id="83" dur="1" fill="hold">
                                          <p:stCondLst>
                                            <p:cond delay="0"/>
                                          </p:stCondLst>
                                        </p:cTn>
                                        <p:tgtEl>
                                          <p:spTgt spid="3">
                                            <p:graphicEl>
                                              <a:dgm id="{F55B2F71-E638-412C-8147-FC7081E08B04}"/>
                                            </p:graphicEl>
                                          </p:spTgt>
                                        </p:tgtEl>
                                        <p:attrNameLst>
                                          <p:attrName>style.visibility</p:attrName>
                                        </p:attrNameLst>
                                      </p:cBhvr>
                                      <p:to>
                                        <p:strVal val="visible"/>
                                      </p:to>
                                    </p:set>
                                    <p:anim calcmode="lin" valueType="num">
                                      <p:cBhvr>
                                        <p:cTn id="84" dur="250" fill="hold"/>
                                        <p:tgtEl>
                                          <p:spTgt spid="3">
                                            <p:graphicEl>
                                              <a:dgm id="{F55B2F71-E638-412C-8147-FC7081E08B04}"/>
                                            </p:graphicEl>
                                          </p:spTgt>
                                        </p:tgtEl>
                                        <p:attrNameLst>
                                          <p:attrName>ppt_w</p:attrName>
                                        </p:attrNameLst>
                                      </p:cBhvr>
                                      <p:tavLst>
                                        <p:tav tm="0">
                                          <p:val>
                                            <p:fltVal val="0"/>
                                          </p:val>
                                        </p:tav>
                                        <p:tav tm="100000">
                                          <p:val>
                                            <p:strVal val="#ppt_w"/>
                                          </p:val>
                                        </p:tav>
                                      </p:tavLst>
                                    </p:anim>
                                    <p:anim calcmode="lin" valueType="num">
                                      <p:cBhvr>
                                        <p:cTn id="85" dur="250" fill="hold"/>
                                        <p:tgtEl>
                                          <p:spTgt spid="3">
                                            <p:graphicEl>
                                              <a:dgm id="{F55B2F71-E638-412C-8147-FC7081E08B04}"/>
                                            </p:graphicEl>
                                          </p:spTgt>
                                        </p:tgtEl>
                                        <p:attrNameLst>
                                          <p:attrName>ppt_h</p:attrName>
                                        </p:attrNameLst>
                                      </p:cBhvr>
                                      <p:tavLst>
                                        <p:tav tm="0">
                                          <p:val>
                                            <p:fltVal val="0"/>
                                          </p:val>
                                        </p:tav>
                                        <p:tav tm="100000">
                                          <p:val>
                                            <p:strVal val="#ppt_h"/>
                                          </p:val>
                                        </p:tav>
                                      </p:tavLst>
                                    </p:anim>
                                  </p:childTnLst>
                                </p:cTn>
                              </p:par>
                            </p:childTnLst>
                          </p:cTn>
                        </p:par>
                        <p:par>
                          <p:cTn id="86" fill="hold">
                            <p:stCondLst>
                              <p:cond delay="5000"/>
                            </p:stCondLst>
                            <p:childTnLst>
                              <p:par>
                                <p:cTn id="87" presetID="23" presetClass="entr" presetSubtype="16" fill="hold" grpId="0" nodeType="afterEffect">
                                  <p:stCondLst>
                                    <p:cond delay="0"/>
                                  </p:stCondLst>
                                  <p:childTnLst>
                                    <p:set>
                                      <p:cBhvr>
                                        <p:cTn id="88" dur="1" fill="hold">
                                          <p:stCondLst>
                                            <p:cond delay="0"/>
                                          </p:stCondLst>
                                        </p:cTn>
                                        <p:tgtEl>
                                          <p:spTgt spid="3">
                                            <p:graphicEl>
                                              <a:dgm id="{E05AF25A-E676-44EA-BB66-F2100ACAD1CB}"/>
                                            </p:graphicEl>
                                          </p:spTgt>
                                        </p:tgtEl>
                                        <p:attrNameLst>
                                          <p:attrName>style.visibility</p:attrName>
                                        </p:attrNameLst>
                                      </p:cBhvr>
                                      <p:to>
                                        <p:strVal val="visible"/>
                                      </p:to>
                                    </p:set>
                                    <p:anim calcmode="lin" valueType="num">
                                      <p:cBhvr>
                                        <p:cTn id="89" dur="250" fill="hold"/>
                                        <p:tgtEl>
                                          <p:spTgt spid="3">
                                            <p:graphicEl>
                                              <a:dgm id="{E05AF25A-E676-44EA-BB66-F2100ACAD1CB}"/>
                                            </p:graphicEl>
                                          </p:spTgt>
                                        </p:tgtEl>
                                        <p:attrNameLst>
                                          <p:attrName>ppt_w</p:attrName>
                                        </p:attrNameLst>
                                      </p:cBhvr>
                                      <p:tavLst>
                                        <p:tav tm="0">
                                          <p:val>
                                            <p:fltVal val="0"/>
                                          </p:val>
                                        </p:tav>
                                        <p:tav tm="100000">
                                          <p:val>
                                            <p:strVal val="#ppt_w"/>
                                          </p:val>
                                        </p:tav>
                                      </p:tavLst>
                                    </p:anim>
                                    <p:anim calcmode="lin" valueType="num">
                                      <p:cBhvr>
                                        <p:cTn id="90" dur="250" fill="hold"/>
                                        <p:tgtEl>
                                          <p:spTgt spid="3">
                                            <p:graphicEl>
                                              <a:dgm id="{E05AF25A-E676-44EA-BB66-F2100ACAD1CB}"/>
                                            </p:graphicEl>
                                          </p:spTgt>
                                        </p:tgtEl>
                                        <p:attrNameLst>
                                          <p:attrName>ppt_h</p:attrName>
                                        </p:attrNameLst>
                                      </p:cBhvr>
                                      <p:tavLst>
                                        <p:tav tm="0">
                                          <p:val>
                                            <p:fltVal val="0"/>
                                          </p:val>
                                        </p:tav>
                                        <p:tav tm="100000">
                                          <p:val>
                                            <p:strVal val="#ppt_h"/>
                                          </p:val>
                                        </p:tav>
                                      </p:tavLst>
                                    </p:anim>
                                  </p:childTnLst>
                                </p:cTn>
                              </p:par>
                            </p:childTnLst>
                          </p:cTn>
                        </p:par>
                        <p:par>
                          <p:cTn id="91" fill="hold">
                            <p:stCondLst>
                              <p:cond delay="5250"/>
                            </p:stCondLst>
                            <p:childTnLst>
                              <p:par>
                                <p:cTn id="92" presetID="23" presetClass="entr" presetSubtype="16" fill="hold" grpId="0" nodeType="afterEffect">
                                  <p:stCondLst>
                                    <p:cond delay="0"/>
                                  </p:stCondLst>
                                  <p:childTnLst>
                                    <p:set>
                                      <p:cBhvr>
                                        <p:cTn id="93" dur="1" fill="hold">
                                          <p:stCondLst>
                                            <p:cond delay="0"/>
                                          </p:stCondLst>
                                        </p:cTn>
                                        <p:tgtEl>
                                          <p:spTgt spid="3">
                                            <p:graphicEl>
                                              <a:dgm id="{75512A68-FA50-4392-A441-C6EC352FE606}"/>
                                            </p:graphicEl>
                                          </p:spTgt>
                                        </p:tgtEl>
                                        <p:attrNameLst>
                                          <p:attrName>style.visibility</p:attrName>
                                        </p:attrNameLst>
                                      </p:cBhvr>
                                      <p:to>
                                        <p:strVal val="visible"/>
                                      </p:to>
                                    </p:set>
                                    <p:anim calcmode="lin" valueType="num">
                                      <p:cBhvr>
                                        <p:cTn id="94" dur="250" fill="hold"/>
                                        <p:tgtEl>
                                          <p:spTgt spid="3">
                                            <p:graphicEl>
                                              <a:dgm id="{75512A68-FA50-4392-A441-C6EC352FE606}"/>
                                            </p:graphicEl>
                                          </p:spTgt>
                                        </p:tgtEl>
                                        <p:attrNameLst>
                                          <p:attrName>ppt_w</p:attrName>
                                        </p:attrNameLst>
                                      </p:cBhvr>
                                      <p:tavLst>
                                        <p:tav tm="0">
                                          <p:val>
                                            <p:fltVal val="0"/>
                                          </p:val>
                                        </p:tav>
                                        <p:tav tm="100000">
                                          <p:val>
                                            <p:strVal val="#ppt_w"/>
                                          </p:val>
                                        </p:tav>
                                      </p:tavLst>
                                    </p:anim>
                                    <p:anim calcmode="lin" valueType="num">
                                      <p:cBhvr>
                                        <p:cTn id="95" dur="250" fill="hold"/>
                                        <p:tgtEl>
                                          <p:spTgt spid="3">
                                            <p:graphicEl>
                                              <a:dgm id="{75512A68-FA50-4392-A441-C6EC352FE606}"/>
                                            </p:graphicEl>
                                          </p:spTgt>
                                        </p:tgtEl>
                                        <p:attrNameLst>
                                          <p:attrName>ppt_h</p:attrName>
                                        </p:attrNameLst>
                                      </p:cBhvr>
                                      <p:tavLst>
                                        <p:tav tm="0">
                                          <p:val>
                                            <p:fltVal val="0"/>
                                          </p:val>
                                        </p:tav>
                                        <p:tav tm="100000">
                                          <p:val>
                                            <p:strVal val="#ppt_h"/>
                                          </p:val>
                                        </p:tav>
                                      </p:tavLst>
                                    </p:anim>
                                  </p:childTnLst>
                                </p:cTn>
                              </p:par>
                            </p:childTnLst>
                          </p:cTn>
                        </p:par>
                        <p:par>
                          <p:cTn id="96" fill="hold">
                            <p:stCondLst>
                              <p:cond delay="5500"/>
                            </p:stCondLst>
                            <p:childTnLst>
                              <p:par>
                                <p:cTn id="97" presetID="23" presetClass="entr" presetSubtype="16" fill="hold" grpId="0" nodeType="afterEffect">
                                  <p:stCondLst>
                                    <p:cond delay="0"/>
                                  </p:stCondLst>
                                  <p:childTnLst>
                                    <p:set>
                                      <p:cBhvr>
                                        <p:cTn id="98" dur="1" fill="hold">
                                          <p:stCondLst>
                                            <p:cond delay="0"/>
                                          </p:stCondLst>
                                        </p:cTn>
                                        <p:tgtEl>
                                          <p:spTgt spid="3">
                                            <p:graphicEl>
                                              <a:dgm id="{C425A8E1-258A-4D4B-9D55-24376C0AB360}"/>
                                            </p:graphicEl>
                                          </p:spTgt>
                                        </p:tgtEl>
                                        <p:attrNameLst>
                                          <p:attrName>style.visibility</p:attrName>
                                        </p:attrNameLst>
                                      </p:cBhvr>
                                      <p:to>
                                        <p:strVal val="visible"/>
                                      </p:to>
                                    </p:set>
                                    <p:anim calcmode="lin" valueType="num">
                                      <p:cBhvr>
                                        <p:cTn id="99" dur="250" fill="hold"/>
                                        <p:tgtEl>
                                          <p:spTgt spid="3">
                                            <p:graphicEl>
                                              <a:dgm id="{C425A8E1-258A-4D4B-9D55-24376C0AB360}"/>
                                            </p:graphicEl>
                                          </p:spTgt>
                                        </p:tgtEl>
                                        <p:attrNameLst>
                                          <p:attrName>ppt_w</p:attrName>
                                        </p:attrNameLst>
                                      </p:cBhvr>
                                      <p:tavLst>
                                        <p:tav tm="0">
                                          <p:val>
                                            <p:fltVal val="0"/>
                                          </p:val>
                                        </p:tav>
                                        <p:tav tm="100000">
                                          <p:val>
                                            <p:strVal val="#ppt_w"/>
                                          </p:val>
                                        </p:tav>
                                      </p:tavLst>
                                    </p:anim>
                                    <p:anim calcmode="lin" valueType="num">
                                      <p:cBhvr>
                                        <p:cTn id="100" dur="250" fill="hold"/>
                                        <p:tgtEl>
                                          <p:spTgt spid="3">
                                            <p:graphicEl>
                                              <a:dgm id="{C425A8E1-258A-4D4B-9D55-24376C0AB360}"/>
                                            </p:graphicEl>
                                          </p:spTgt>
                                        </p:tgtEl>
                                        <p:attrNameLst>
                                          <p:attrName>ppt_h</p:attrName>
                                        </p:attrNameLst>
                                      </p:cBhvr>
                                      <p:tavLst>
                                        <p:tav tm="0">
                                          <p:val>
                                            <p:fltVal val="0"/>
                                          </p:val>
                                        </p:tav>
                                        <p:tav tm="100000">
                                          <p:val>
                                            <p:strVal val="#ppt_h"/>
                                          </p:val>
                                        </p:tav>
                                      </p:tavLst>
                                    </p:anim>
                                  </p:childTnLst>
                                </p:cTn>
                              </p:par>
                            </p:childTnLst>
                          </p:cTn>
                        </p:par>
                        <p:par>
                          <p:cTn id="101" fill="hold">
                            <p:stCondLst>
                              <p:cond delay="5750"/>
                            </p:stCondLst>
                            <p:childTnLst>
                              <p:par>
                                <p:cTn id="102" presetID="23" presetClass="entr" presetSubtype="16" fill="hold" grpId="0" nodeType="afterEffect">
                                  <p:stCondLst>
                                    <p:cond delay="0"/>
                                  </p:stCondLst>
                                  <p:childTnLst>
                                    <p:set>
                                      <p:cBhvr>
                                        <p:cTn id="103" dur="1" fill="hold">
                                          <p:stCondLst>
                                            <p:cond delay="0"/>
                                          </p:stCondLst>
                                        </p:cTn>
                                        <p:tgtEl>
                                          <p:spTgt spid="3">
                                            <p:graphicEl>
                                              <a:dgm id="{523C7F31-A7C1-43C9-AE27-AAE9100EE1FE}"/>
                                            </p:graphicEl>
                                          </p:spTgt>
                                        </p:tgtEl>
                                        <p:attrNameLst>
                                          <p:attrName>style.visibility</p:attrName>
                                        </p:attrNameLst>
                                      </p:cBhvr>
                                      <p:to>
                                        <p:strVal val="visible"/>
                                      </p:to>
                                    </p:set>
                                    <p:anim calcmode="lin" valueType="num">
                                      <p:cBhvr>
                                        <p:cTn id="104" dur="250" fill="hold"/>
                                        <p:tgtEl>
                                          <p:spTgt spid="3">
                                            <p:graphicEl>
                                              <a:dgm id="{523C7F31-A7C1-43C9-AE27-AAE9100EE1FE}"/>
                                            </p:graphicEl>
                                          </p:spTgt>
                                        </p:tgtEl>
                                        <p:attrNameLst>
                                          <p:attrName>ppt_w</p:attrName>
                                        </p:attrNameLst>
                                      </p:cBhvr>
                                      <p:tavLst>
                                        <p:tav tm="0">
                                          <p:val>
                                            <p:fltVal val="0"/>
                                          </p:val>
                                        </p:tav>
                                        <p:tav tm="100000">
                                          <p:val>
                                            <p:strVal val="#ppt_w"/>
                                          </p:val>
                                        </p:tav>
                                      </p:tavLst>
                                    </p:anim>
                                    <p:anim calcmode="lin" valueType="num">
                                      <p:cBhvr>
                                        <p:cTn id="105" dur="250" fill="hold"/>
                                        <p:tgtEl>
                                          <p:spTgt spid="3">
                                            <p:graphicEl>
                                              <a:dgm id="{523C7F31-A7C1-43C9-AE27-AAE9100EE1FE}"/>
                                            </p:graphicEl>
                                          </p:spTgt>
                                        </p:tgtEl>
                                        <p:attrNameLst>
                                          <p:attrName>ppt_h</p:attrName>
                                        </p:attrNameLst>
                                      </p:cBhvr>
                                      <p:tavLst>
                                        <p:tav tm="0">
                                          <p:val>
                                            <p:fltVal val="0"/>
                                          </p:val>
                                        </p:tav>
                                        <p:tav tm="100000">
                                          <p:val>
                                            <p:strVal val="#ppt_h"/>
                                          </p:val>
                                        </p:tav>
                                      </p:tavLst>
                                    </p:anim>
                                  </p:childTnLst>
                                </p:cTn>
                              </p:par>
                            </p:childTnLst>
                          </p:cTn>
                        </p:par>
                        <p:par>
                          <p:cTn id="106" fill="hold">
                            <p:stCondLst>
                              <p:cond delay="6000"/>
                            </p:stCondLst>
                            <p:childTnLst>
                              <p:par>
                                <p:cTn id="107" presetID="23" presetClass="entr" presetSubtype="16" fill="hold" grpId="0" nodeType="afterEffect">
                                  <p:stCondLst>
                                    <p:cond delay="0"/>
                                  </p:stCondLst>
                                  <p:childTnLst>
                                    <p:set>
                                      <p:cBhvr>
                                        <p:cTn id="108" dur="1" fill="hold">
                                          <p:stCondLst>
                                            <p:cond delay="0"/>
                                          </p:stCondLst>
                                        </p:cTn>
                                        <p:tgtEl>
                                          <p:spTgt spid="3">
                                            <p:graphicEl>
                                              <a:dgm id="{D99F53AC-3AF2-437B-A5AB-1239ADEC0676}"/>
                                            </p:graphicEl>
                                          </p:spTgt>
                                        </p:tgtEl>
                                        <p:attrNameLst>
                                          <p:attrName>style.visibility</p:attrName>
                                        </p:attrNameLst>
                                      </p:cBhvr>
                                      <p:to>
                                        <p:strVal val="visible"/>
                                      </p:to>
                                    </p:set>
                                    <p:anim calcmode="lin" valueType="num">
                                      <p:cBhvr>
                                        <p:cTn id="109" dur="250" fill="hold"/>
                                        <p:tgtEl>
                                          <p:spTgt spid="3">
                                            <p:graphicEl>
                                              <a:dgm id="{D99F53AC-3AF2-437B-A5AB-1239ADEC0676}"/>
                                            </p:graphicEl>
                                          </p:spTgt>
                                        </p:tgtEl>
                                        <p:attrNameLst>
                                          <p:attrName>ppt_w</p:attrName>
                                        </p:attrNameLst>
                                      </p:cBhvr>
                                      <p:tavLst>
                                        <p:tav tm="0">
                                          <p:val>
                                            <p:fltVal val="0"/>
                                          </p:val>
                                        </p:tav>
                                        <p:tav tm="100000">
                                          <p:val>
                                            <p:strVal val="#ppt_w"/>
                                          </p:val>
                                        </p:tav>
                                      </p:tavLst>
                                    </p:anim>
                                    <p:anim calcmode="lin" valueType="num">
                                      <p:cBhvr>
                                        <p:cTn id="110" dur="250" fill="hold"/>
                                        <p:tgtEl>
                                          <p:spTgt spid="3">
                                            <p:graphicEl>
                                              <a:dgm id="{D99F53AC-3AF2-437B-A5AB-1239ADEC0676}"/>
                                            </p:graphicEl>
                                          </p:spTgt>
                                        </p:tgtEl>
                                        <p:attrNameLst>
                                          <p:attrName>ppt_h</p:attrName>
                                        </p:attrNameLst>
                                      </p:cBhvr>
                                      <p:tavLst>
                                        <p:tav tm="0">
                                          <p:val>
                                            <p:fltVal val="0"/>
                                          </p:val>
                                        </p:tav>
                                        <p:tav tm="100000">
                                          <p:val>
                                            <p:strVal val="#ppt_h"/>
                                          </p:val>
                                        </p:tav>
                                      </p:tavLst>
                                    </p:anim>
                                  </p:childTnLst>
                                </p:cTn>
                              </p:par>
                            </p:childTnLst>
                          </p:cTn>
                        </p:par>
                        <p:par>
                          <p:cTn id="111" fill="hold">
                            <p:stCondLst>
                              <p:cond delay="6250"/>
                            </p:stCondLst>
                            <p:childTnLst>
                              <p:par>
                                <p:cTn id="112" presetID="23" presetClass="entr" presetSubtype="16" fill="hold" grpId="0" nodeType="afterEffect">
                                  <p:stCondLst>
                                    <p:cond delay="0"/>
                                  </p:stCondLst>
                                  <p:childTnLst>
                                    <p:set>
                                      <p:cBhvr>
                                        <p:cTn id="113" dur="1" fill="hold">
                                          <p:stCondLst>
                                            <p:cond delay="0"/>
                                          </p:stCondLst>
                                        </p:cTn>
                                        <p:tgtEl>
                                          <p:spTgt spid="3">
                                            <p:graphicEl>
                                              <a:dgm id="{2CA4BD4C-87EF-4944-9E57-97154B3B633C}"/>
                                            </p:graphicEl>
                                          </p:spTgt>
                                        </p:tgtEl>
                                        <p:attrNameLst>
                                          <p:attrName>style.visibility</p:attrName>
                                        </p:attrNameLst>
                                      </p:cBhvr>
                                      <p:to>
                                        <p:strVal val="visible"/>
                                      </p:to>
                                    </p:set>
                                    <p:anim calcmode="lin" valueType="num">
                                      <p:cBhvr>
                                        <p:cTn id="114" dur="250" fill="hold"/>
                                        <p:tgtEl>
                                          <p:spTgt spid="3">
                                            <p:graphicEl>
                                              <a:dgm id="{2CA4BD4C-87EF-4944-9E57-97154B3B633C}"/>
                                            </p:graphicEl>
                                          </p:spTgt>
                                        </p:tgtEl>
                                        <p:attrNameLst>
                                          <p:attrName>ppt_w</p:attrName>
                                        </p:attrNameLst>
                                      </p:cBhvr>
                                      <p:tavLst>
                                        <p:tav tm="0">
                                          <p:val>
                                            <p:fltVal val="0"/>
                                          </p:val>
                                        </p:tav>
                                        <p:tav tm="100000">
                                          <p:val>
                                            <p:strVal val="#ppt_w"/>
                                          </p:val>
                                        </p:tav>
                                      </p:tavLst>
                                    </p:anim>
                                    <p:anim calcmode="lin" valueType="num">
                                      <p:cBhvr>
                                        <p:cTn id="115" dur="250" fill="hold"/>
                                        <p:tgtEl>
                                          <p:spTgt spid="3">
                                            <p:graphicEl>
                                              <a:dgm id="{2CA4BD4C-87EF-4944-9E57-97154B3B633C}"/>
                                            </p:graphicEl>
                                          </p:spTgt>
                                        </p:tgtEl>
                                        <p:attrNameLst>
                                          <p:attrName>ppt_h</p:attrName>
                                        </p:attrNameLst>
                                      </p:cBhvr>
                                      <p:tavLst>
                                        <p:tav tm="0">
                                          <p:val>
                                            <p:fltVal val="0"/>
                                          </p:val>
                                        </p:tav>
                                        <p:tav tm="100000">
                                          <p:val>
                                            <p:strVal val="#ppt_h"/>
                                          </p:val>
                                        </p:tav>
                                      </p:tavLst>
                                    </p:anim>
                                  </p:childTnLst>
                                </p:cTn>
                              </p:par>
                            </p:childTnLst>
                          </p:cTn>
                        </p:par>
                        <p:par>
                          <p:cTn id="116" fill="hold">
                            <p:stCondLst>
                              <p:cond delay="6500"/>
                            </p:stCondLst>
                            <p:childTnLst>
                              <p:par>
                                <p:cTn id="117" presetID="23" presetClass="entr" presetSubtype="16" fill="hold" grpId="0" nodeType="afterEffect">
                                  <p:stCondLst>
                                    <p:cond delay="0"/>
                                  </p:stCondLst>
                                  <p:childTnLst>
                                    <p:set>
                                      <p:cBhvr>
                                        <p:cTn id="118" dur="1" fill="hold">
                                          <p:stCondLst>
                                            <p:cond delay="0"/>
                                          </p:stCondLst>
                                        </p:cTn>
                                        <p:tgtEl>
                                          <p:spTgt spid="3">
                                            <p:graphicEl>
                                              <a:dgm id="{D203E058-79E0-456E-A0FD-258E317D3D6A}"/>
                                            </p:graphicEl>
                                          </p:spTgt>
                                        </p:tgtEl>
                                        <p:attrNameLst>
                                          <p:attrName>style.visibility</p:attrName>
                                        </p:attrNameLst>
                                      </p:cBhvr>
                                      <p:to>
                                        <p:strVal val="visible"/>
                                      </p:to>
                                    </p:set>
                                    <p:anim calcmode="lin" valueType="num">
                                      <p:cBhvr>
                                        <p:cTn id="119" dur="250" fill="hold"/>
                                        <p:tgtEl>
                                          <p:spTgt spid="3">
                                            <p:graphicEl>
                                              <a:dgm id="{D203E058-79E0-456E-A0FD-258E317D3D6A}"/>
                                            </p:graphicEl>
                                          </p:spTgt>
                                        </p:tgtEl>
                                        <p:attrNameLst>
                                          <p:attrName>ppt_w</p:attrName>
                                        </p:attrNameLst>
                                      </p:cBhvr>
                                      <p:tavLst>
                                        <p:tav tm="0">
                                          <p:val>
                                            <p:fltVal val="0"/>
                                          </p:val>
                                        </p:tav>
                                        <p:tav tm="100000">
                                          <p:val>
                                            <p:strVal val="#ppt_w"/>
                                          </p:val>
                                        </p:tav>
                                      </p:tavLst>
                                    </p:anim>
                                    <p:anim calcmode="lin" valueType="num">
                                      <p:cBhvr>
                                        <p:cTn id="120" dur="250" fill="hold"/>
                                        <p:tgtEl>
                                          <p:spTgt spid="3">
                                            <p:graphicEl>
                                              <a:dgm id="{D203E058-79E0-456E-A0FD-258E317D3D6A}"/>
                                            </p:graphicEl>
                                          </p:spTgt>
                                        </p:tgtEl>
                                        <p:attrNameLst>
                                          <p:attrName>ppt_h</p:attrName>
                                        </p:attrNameLst>
                                      </p:cBhvr>
                                      <p:tavLst>
                                        <p:tav tm="0">
                                          <p:val>
                                            <p:fltVal val="0"/>
                                          </p:val>
                                        </p:tav>
                                        <p:tav tm="100000">
                                          <p:val>
                                            <p:strVal val="#ppt_h"/>
                                          </p:val>
                                        </p:tav>
                                      </p:tavLst>
                                    </p:anim>
                                  </p:childTnLst>
                                </p:cTn>
                              </p:par>
                            </p:childTnLst>
                          </p:cTn>
                        </p:par>
                        <p:par>
                          <p:cTn id="121" fill="hold">
                            <p:stCondLst>
                              <p:cond delay="6750"/>
                            </p:stCondLst>
                            <p:childTnLst>
                              <p:par>
                                <p:cTn id="122" presetID="23" presetClass="entr" presetSubtype="16" fill="hold" grpId="0" nodeType="afterEffect">
                                  <p:stCondLst>
                                    <p:cond delay="0"/>
                                  </p:stCondLst>
                                  <p:childTnLst>
                                    <p:set>
                                      <p:cBhvr>
                                        <p:cTn id="123" dur="1" fill="hold">
                                          <p:stCondLst>
                                            <p:cond delay="0"/>
                                          </p:stCondLst>
                                        </p:cTn>
                                        <p:tgtEl>
                                          <p:spTgt spid="3">
                                            <p:graphicEl>
                                              <a:dgm id="{05C6B357-47F7-48FD-BA69-C71EAD33680A}"/>
                                            </p:graphicEl>
                                          </p:spTgt>
                                        </p:tgtEl>
                                        <p:attrNameLst>
                                          <p:attrName>style.visibility</p:attrName>
                                        </p:attrNameLst>
                                      </p:cBhvr>
                                      <p:to>
                                        <p:strVal val="visible"/>
                                      </p:to>
                                    </p:set>
                                    <p:anim calcmode="lin" valueType="num">
                                      <p:cBhvr>
                                        <p:cTn id="124" dur="250" fill="hold"/>
                                        <p:tgtEl>
                                          <p:spTgt spid="3">
                                            <p:graphicEl>
                                              <a:dgm id="{05C6B357-47F7-48FD-BA69-C71EAD33680A}"/>
                                            </p:graphicEl>
                                          </p:spTgt>
                                        </p:tgtEl>
                                        <p:attrNameLst>
                                          <p:attrName>ppt_w</p:attrName>
                                        </p:attrNameLst>
                                      </p:cBhvr>
                                      <p:tavLst>
                                        <p:tav tm="0">
                                          <p:val>
                                            <p:fltVal val="0"/>
                                          </p:val>
                                        </p:tav>
                                        <p:tav tm="100000">
                                          <p:val>
                                            <p:strVal val="#ppt_w"/>
                                          </p:val>
                                        </p:tav>
                                      </p:tavLst>
                                    </p:anim>
                                    <p:anim calcmode="lin" valueType="num">
                                      <p:cBhvr>
                                        <p:cTn id="125" dur="250" fill="hold"/>
                                        <p:tgtEl>
                                          <p:spTgt spid="3">
                                            <p:graphicEl>
                                              <a:dgm id="{05C6B357-47F7-48FD-BA69-C71EAD33680A}"/>
                                            </p:graphicEl>
                                          </p:spTgt>
                                        </p:tgtEl>
                                        <p:attrNameLst>
                                          <p:attrName>ppt_h</p:attrName>
                                        </p:attrNameLst>
                                      </p:cBhvr>
                                      <p:tavLst>
                                        <p:tav tm="0">
                                          <p:val>
                                            <p:fltVal val="0"/>
                                          </p:val>
                                        </p:tav>
                                        <p:tav tm="100000">
                                          <p:val>
                                            <p:strVal val="#ppt_h"/>
                                          </p:val>
                                        </p:tav>
                                      </p:tavLst>
                                    </p:anim>
                                  </p:childTnLst>
                                </p:cTn>
                              </p:par>
                            </p:childTnLst>
                          </p:cTn>
                        </p:par>
                        <p:par>
                          <p:cTn id="126" fill="hold">
                            <p:stCondLst>
                              <p:cond delay="7000"/>
                            </p:stCondLst>
                            <p:childTnLst>
                              <p:par>
                                <p:cTn id="127" presetID="23" presetClass="entr" presetSubtype="16" fill="hold" grpId="0" nodeType="afterEffect">
                                  <p:stCondLst>
                                    <p:cond delay="0"/>
                                  </p:stCondLst>
                                  <p:childTnLst>
                                    <p:set>
                                      <p:cBhvr>
                                        <p:cTn id="128" dur="1" fill="hold">
                                          <p:stCondLst>
                                            <p:cond delay="0"/>
                                          </p:stCondLst>
                                        </p:cTn>
                                        <p:tgtEl>
                                          <p:spTgt spid="3">
                                            <p:graphicEl>
                                              <a:dgm id="{9FA88A4E-3A97-4845-B842-F5812D7B4C95}"/>
                                            </p:graphicEl>
                                          </p:spTgt>
                                        </p:tgtEl>
                                        <p:attrNameLst>
                                          <p:attrName>style.visibility</p:attrName>
                                        </p:attrNameLst>
                                      </p:cBhvr>
                                      <p:to>
                                        <p:strVal val="visible"/>
                                      </p:to>
                                    </p:set>
                                    <p:anim calcmode="lin" valueType="num">
                                      <p:cBhvr>
                                        <p:cTn id="129" dur="250" fill="hold"/>
                                        <p:tgtEl>
                                          <p:spTgt spid="3">
                                            <p:graphicEl>
                                              <a:dgm id="{9FA88A4E-3A97-4845-B842-F5812D7B4C95}"/>
                                            </p:graphicEl>
                                          </p:spTgt>
                                        </p:tgtEl>
                                        <p:attrNameLst>
                                          <p:attrName>ppt_w</p:attrName>
                                        </p:attrNameLst>
                                      </p:cBhvr>
                                      <p:tavLst>
                                        <p:tav tm="0">
                                          <p:val>
                                            <p:fltVal val="0"/>
                                          </p:val>
                                        </p:tav>
                                        <p:tav tm="100000">
                                          <p:val>
                                            <p:strVal val="#ppt_w"/>
                                          </p:val>
                                        </p:tav>
                                      </p:tavLst>
                                    </p:anim>
                                    <p:anim calcmode="lin" valueType="num">
                                      <p:cBhvr>
                                        <p:cTn id="130" dur="250" fill="hold"/>
                                        <p:tgtEl>
                                          <p:spTgt spid="3">
                                            <p:graphicEl>
                                              <a:dgm id="{9FA88A4E-3A97-4845-B842-F5812D7B4C95}"/>
                                            </p:graphicEl>
                                          </p:spTgt>
                                        </p:tgtEl>
                                        <p:attrNameLst>
                                          <p:attrName>ppt_h</p:attrName>
                                        </p:attrNameLst>
                                      </p:cBhvr>
                                      <p:tavLst>
                                        <p:tav tm="0">
                                          <p:val>
                                            <p:fltVal val="0"/>
                                          </p:val>
                                        </p:tav>
                                        <p:tav tm="100000">
                                          <p:val>
                                            <p:strVal val="#ppt_h"/>
                                          </p:val>
                                        </p:tav>
                                      </p:tavLst>
                                    </p:anim>
                                  </p:childTnLst>
                                </p:cTn>
                              </p:par>
                            </p:childTnLst>
                          </p:cTn>
                        </p:par>
                        <p:par>
                          <p:cTn id="131" fill="hold">
                            <p:stCondLst>
                              <p:cond delay="7250"/>
                            </p:stCondLst>
                            <p:childTnLst>
                              <p:par>
                                <p:cTn id="132" presetID="23" presetClass="entr" presetSubtype="16" fill="hold" grpId="0" nodeType="afterEffect">
                                  <p:stCondLst>
                                    <p:cond delay="0"/>
                                  </p:stCondLst>
                                  <p:childTnLst>
                                    <p:set>
                                      <p:cBhvr>
                                        <p:cTn id="133" dur="1" fill="hold">
                                          <p:stCondLst>
                                            <p:cond delay="0"/>
                                          </p:stCondLst>
                                        </p:cTn>
                                        <p:tgtEl>
                                          <p:spTgt spid="3">
                                            <p:graphicEl>
                                              <a:dgm id="{7E082F49-6D53-4F35-8168-03D5C08C6693}"/>
                                            </p:graphicEl>
                                          </p:spTgt>
                                        </p:tgtEl>
                                        <p:attrNameLst>
                                          <p:attrName>style.visibility</p:attrName>
                                        </p:attrNameLst>
                                      </p:cBhvr>
                                      <p:to>
                                        <p:strVal val="visible"/>
                                      </p:to>
                                    </p:set>
                                    <p:anim calcmode="lin" valueType="num">
                                      <p:cBhvr>
                                        <p:cTn id="134" dur="250" fill="hold"/>
                                        <p:tgtEl>
                                          <p:spTgt spid="3">
                                            <p:graphicEl>
                                              <a:dgm id="{7E082F49-6D53-4F35-8168-03D5C08C6693}"/>
                                            </p:graphicEl>
                                          </p:spTgt>
                                        </p:tgtEl>
                                        <p:attrNameLst>
                                          <p:attrName>ppt_w</p:attrName>
                                        </p:attrNameLst>
                                      </p:cBhvr>
                                      <p:tavLst>
                                        <p:tav tm="0">
                                          <p:val>
                                            <p:fltVal val="0"/>
                                          </p:val>
                                        </p:tav>
                                        <p:tav tm="100000">
                                          <p:val>
                                            <p:strVal val="#ppt_w"/>
                                          </p:val>
                                        </p:tav>
                                      </p:tavLst>
                                    </p:anim>
                                    <p:anim calcmode="lin" valueType="num">
                                      <p:cBhvr>
                                        <p:cTn id="135" dur="250" fill="hold"/>
                                        <p:tgtEl>
                                          <p:spTgt spid="3">
                                            <p:graphicEl>
                                              <a:dgm id="{7E082F49-6D53-4F35-8168-03D5C08C6693}"/>
                                            </p:graphic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Sub>
          <a:bldDgm bld="one"/>
        </p:bldSub>
      </p:bldGraphic>
      <p:bldGraphic spid="3"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1AB66-4AA3-5604-4FE1-2931522FB398}"/>
              </a:ext>
            </a:extLst>
          </p:cNvPr>
          <p:cNvSpPr>
            <a:spLocks noGrp="1"/>
          </p:cNvSpPr>
          <p:nvPr>
            <p:ph type="title"/>
          </p:nvPr>
        </p:nvSpPr>
        <p:spPr>
          <a:xfrm>
            <a:off x="2808511" y="326571"/>
            <a:ext cx="8257593" cy="1270453"/>
          </a:xfrm>
        </p:spPr>
        <p:txBody>
          <a:bodyPr/>
          <a:lstStyle/>
          <a:p>
            <a:r>
              <a:rPr lang="en-IN" b="1" dirty="0">
                <a:solidFill>
                  <a:schemeClr val="bg1"/>
                </a:solidFill>
                <a:latin typeface="Baskerville Old Face" panose="02020602080505020303" pitchFamily="18" charset="0"/>
              </a:rPr>
              <a:t>PEN AI</a:t>
            </a:r>
          </a:p>
        </p:txBody>
      </p:sp>
      <p:pic>
        <p:nvPicPr>
          <p:cNvPr id="7" name="Picture 6">
            <a:extLst>
              <a:ext uri="{FF2B5EF4-FFF2-40B4-BE49-F238E27FC236}">
                <a16:creationId xmlns:a16="http://schemas.microsoft.com/office/drawing/2014/main" id="{0BC6BEF2-7111-E4D8-74A0-AAAB6B1BBF22}"/>
              </a:ext>
            </a:extLst>
          </p:cNvPr>
          <p:cNvPicPr>
            <a:picLocks noChangeAspect="1"/>
          </p:cNvPicPr>
          <p:nvPr/>
        </p:nvPicPr>
        <p:blipFill>
          <a:blip r:embed="rId2">
            <a:alphaModFix/>
            <a:duotone>
              <a:schemeClr val="accent4">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Lst>
          </a:blip>
          <a:stretch>
            <a:fillRect/>
          </a:stretch>
        </p:blipFill>
        <p:spPr>
          <a:xfrm>
            <a:off x="6448055" y="0"/>
            <a:ext cx="5499797" cy="4994616"/>
          </a:xfrm>
          <a:prstGeom prst="rect">
            <a:avLst/>
          </a:prstGeom>
        </p:spPr>
      </p:pic>
      <p:sp>
        <p:nvSpPr>
          <p:cNvPr id="3" name="Content Placeholder 2">
            <a:extLst>
              <a:ext uri="{FF2B5EF4-FFF2-40B4-BE49-F238E27FC236}">
                <a16:creationId xmlns:a16="http://schemas.microsoft.com/office/drawing/2014/main" id="{BD690C5E-4452-A768-9994-6960EAFDC1AD}"/>
              </a:ext>
            </a:extLst>
          </p:cNvPr>
          <p:cNvSpPr>
            <a:spLocks noGrp="1"/>
          </p:cNvSpPr>
          <p:nvPr>
            <p:ph idx="1"/>
          </p:nvPr>
        </p:nvSpPr>
        <p:spPr>
          <a:xfrm>
            <a:off x="525640" y="1597024"/>
            <a:ext cx="11128296" cy="5139678"/>
          </a:xfrm>
        </p:spPr>
        <p:txBody>
          <a:bodyPr>
            <a:normAutofit lnSpcReduction="10000"/>
          </a:bodyPr>
          <a:lstStyle/>
          <a:p>
            <a:pPr>
              <a:buFont typeface="Wingdings" panose="05000000000000000000" pitchFamily="2" charset="2"/>
              <a:buChar char="Ø"/>
            </a:pPr>
            <a:r>
              <a:rPr lang="en-IN" sz="1800" b="1" dirty="0">
                <a:solidFill>
                  <a:schemeClr val="bg1"/>
                </a:solidFill>
                <a:latin typeface="Söhne"/>
              </a:rPr>
              <a:t>What is OpenAI?</a:t>
            </a:r>
            <a:br>
              <a:rPr lang="en-IN" sz="1800" b="1" dirty="0">
                <a:solidFill>
                  <a:schemeClr val="bg1"/>
                </a:solidFill>
                <a:latin typeface="Söhne"/>
              </a:rPr>
            </a:br>
            <a:br>
              <a:rPr lang="en-IN" sz="1600" dirty="0">
                <a:solidFill>
                  <a:schemeClr val="bg1"/>
                </a:solidFill>
                <a:latin typeface="Söhne"/>
              </a:rPr>
            </a:br>
            <a:r>
              <a:rPr lang="en-US" sz="1600" b="0" i="0" dirty="0">
                <a:solidFill>
                  <a:schemeClr val="bg1"/>
                </a:solidFill>
                <a:effectLst/>
                <a:latin typeface="Söhne"/>
              </a:rPr>
              <a:t>OpenAI is an artificial intelligence research organization and company that aims to ensure that artificial general intelligence (AGI) benefits all of humanity.</a:t>
            </a:r>
            <a:br>
              <a:rPr lang="en-US" sz="1600" b="0" i="0" dirty="0">
                <a:solidFill>
                  <a:schemeClr val="bg1"/>
                </a:solidFill>
                <a:effectLst/>
                <a:latin typeface="Söhne"/>
              </a:rPr>
            </a:br>
            <a:br>
              <a:rPr lang="en-US" sz="1600" b="0" i="0" dirty="0">
                <a:solidFill>
                  <a:schemeClr val="bg1"/>
                </a:solidFill>
                <a:effectLst/>
                <a:latin typeface="Söhne"/>
              </a:rPr>
            </a:br>
            <a:r>
              <a:rPr lang="en-US" sz="1600" b="0" i="0" dirty="0">
                <a:solidFill>
                  <a:schemeClr val="bg1"/>
                </a:solidFill>
                <a:effectLst/>
                <a:latin typeface="Söhne"/>
              </a:rPr>
              <a:t>OpenAI conducts research in various areas of AI and develops cutting-edge models and algorithms.</a:t>
            </a:r>
            <a:br>
              <a:rPr lang="en-US" sz="1600" dirty="0">
                <a:solidFill>
                  <a:schemeClr val="bg1"/>
                </a:solidFill>
                <a:latin typeface="Söhne"/>
              </a:rPr>
            </a:br>
            <a:br>
              <a:rPr lang="en-US" sz="1600" dirty="0">
                <a:solidFill>
                  <a:schemeClr val="bg1"/>
                </a:solidFill>
                <a:latin typeface="Söhne"/>
              </a:rPr>
            </a:br>
            <a:r>
              <a:rPr lang="en-US" sz="1600" dirty="0">
                <a:solidFill>
                  <a:schemeClr val="bg1"/>
                </a:solidFill>
                <a:latin typeface="Söhne"/>
              </a:rPr>
              <a:t>OpenAI is known for Deep Learning Models Like GPT and Dall E. </a:t>
            </a:r>
            <a:br>
              <a:rPr lang="en-US" sz="1200" b="0" i="0" dirty="0">
                <a:solidFill>
                  <a:schemeClr val="bg1"/>
                </a:solidFill>
                <a:effectLst/>
                <a:latin typeface="Söhne"/>
              </a:rPr>
            </a:br>
            <a:endParaRPr lang="en-US" sz="1800" b="0" i="0" dirty="0">
              <a:solidFill>
                <a:schemeClr val="bg1"/>
              </a:solidFill>
              <a:effectLst/>
              <a:latin typeface="Söhne"/>
            </a:endParaRPr>
          </a:p>
          <a:p>
            <a:pPr>
              <a:buFont typeface="Wingdings" panose="05000000000000000000" pitchFamily="2" charset="2"/>
              <a:buChar char="Ø"/>
            </a:pPr>
            <a:r>
              <a:rPr lang="en-US" sz="1800" b="1" i="0" dirty="0">
                <a:solidFill>
                  <a:schemeClr val="bg1"/>
                </a:solidFill>
                <a:effectLst/>
                <a:latin typeface="Söhne"/>
              </a:rPr>
              <a:t>What is AGI?</a:t>
            </a:r>
            <a:br>
              <a:rPr lang="en-US" sz="1800" b="1" i="0" dirty="0">
                <a:solidFill>
                  <a:schemeClr val="bg1"/>
                </a:solidFill>
                <a:effectLst/>
                <a:latin typeface="Söhne"/>
              </a:rPr>
            </a:br>
            <a:br>
              <a:rPr lang="en-US" sz="1800" b="0" i="0" dirty="0">
                <a:solidFill>
                  <a:schemeClr val="bg1"/>
                </a:solidFill>
                <a:effectLst/>
                <a:latin typeface="Söhne"/>
              </a:rPr>
            </a:br>
            <a:r>
              <a:rPr lang="en-US" sz="1600" b="0" i="0" dirty="0">
                <a:solidFill>
                  <a:schemeClr val="bg1"/>
                </a:solidFill>
                <a:effectLst/>
                <a:latin typeface="Söhne"/>
              </a:rPr>
              <a:t>AGI stands for Artificial General Intelligence. It refers to highly autonomous systems that possess the ability to outperform humans at most economically valuable work.</a:t>
            </a:r>
            <a:br>
              <a:rPr lang="en-US" sz="1600" b="0" i="0" dirty="0">
                <a:solidFill>
                  <a:schemeClr val="bg1"/>
                </a:solidFill>
                <a:effectLst/>
                <a:latin typeface="Söhne"/>
              </a:rPr>
            </a:br>
            <a:br>
              <a:rPr lang="en-US" sz="1600" b="0" i="0" dirty="0">
                <a:solidFill>
                  <a:schemeClr val="bg1"/>
                </a:solidFill>
                <a:effectLst/>
                <a:latin typeface="Söhne"/>
              </a:rPr>
            </a:br>
            <a:r>
              <a:rPr lang="en-US" sz="1600" b="0" i="0" dirty="0">
                <a:solidFill>
                  <a:schemeClr val="bg1"/>
                </a:solidFill>
                <a:effectLst/>
                <a:latin typeface="Söhne"/>
              </a:rPr>
              <a:t>Unlike narrow AI, which is designed for specific tasks or domains, AGI aims to exhibit the same level of intelligence and          versatility as a human being across a wide range of tasks and domains.</a:t>
            </a:r>
            <a:br>
              <a:rPr lang="en-US" sz="1600" b="0" i="0" dirty="0">
                <a:solidFill>
                  <a:schemeClr val="bg1"/>
                </a:solidFill>
                <a:effectLst/>
                <a:latin typeface="Söhne"/>
              </a:rPr>
            </a:br>
            <a:br>
              <a:rPr lang="en-US" sz="1600" b="0" i="0" dirty="0">
                <a:solidFill>
                  <a:schemeClr val="bg1"/>
                </a:solidFill>
                <a:effectLst/>
                <a:latin typeface="Söhne"/>
              </a:rPr>
            </a:br>
            <a:r>
              <a:rPr lang="en-US" sz="1600" b="0" i="0" dirty="0">
                <a:solidFill>
                  <a:schemeClr val="bg1"/>
                </a:solidFill>
                <a:effectLst/>
                <a:latin typeface="Söhne"/>
              </a:rPr>
              <a:t>AGI is a significant milestone in AI development, as it represents a level of intelligence that surpasses human capabilities in many areas.</a:t>
            </a:r>
            <a:br>
              <a:rPr lang="en-US" sz="1600" b="0" i="0" dirty="0">
                <a:solidFill>
                  <a:schemeClr val="bg1"/>
                </a:solidFill>
                <a:effectLst/>
                <a:latin typeface="Söhne"/>
              </a:rPr>
            </a:br>
            <a:endParaRPr lang="en-IN" sz="1600" dirty="0">
              <a:solidFill>
                <a:schemeClr val="bg1"/>
              </a:solidFill>
              <a:latin typeface="Söhne"/>
            </a:endParaRPr>
          </a:p>
        </p:txBody>
      </p:sp>
      <p:pic>
        <p:nvPicPr>
          <p:cNvPr id="9" name="Picture 8">
            <a:extLst>
              <a:ext uri="{FF2B5EF4-FFF2-40B4-BE49-F238E27FC236}">
                <a16:creationId xmlns:a16="http://schemas.microsoft.com/office/drawing/2014/main" id="{696893EC-31B8-B6D4-6E82-4180FAE0EADB}"/>
              </a:ext>
            </a:extLst>
          </p:cNvPr>
          <p:cNvPicPr>
            <a:picLocks noChangeAspect="1"/>
          </p:cNvPicPr>
          <p:nvPr/>
        </p:nvPicPr>
        <p:blipFill>
          <a:blip r:embed="rId4">
            <a:duotone>
              <a:prstClr val="black"/>
              <a:schemeClr val="accent4">
                <a:tint val="45000"/>
                <a:satMod val="400000"/>
              </a:schemeClr>
            </a:duotone>
            <a:alphaModFix/>
            <a:extLst>
              <a:ext uri="{BEBA8EAE-BF5A-486C-A8C5-ECC9F3942E4B}">
                <a14:imgProps xmlns:a14="http://schemas.microsoft.com/office/drawing/2010/main">
                  <a14:imgLayer r:embed="rId5">
                    <a14:imgEffect>
                      <a14:artisticGlowEdges/>
                    </a14:imgEffect>
                  </a14:imgLayer>
                </a14:imgProps>
              </a:ext>
            </a:extLst>
          </a:blip>
          <a:stretch>
            <a:fillRect/>
          </a:stretch>
        </p:blipFill>
        <p:spPr>
          <a:xfrm>
            <a:off x="2154004" y="206609"/>
            <a:ext cx="932096" cy="932096"/>
          </a:xfrm>
          <a:prstGeom prst="rect">
            <a:avLst/>
          </a:prstGeom>
        </p:spPr>
      </p:pic>
    </p:spTree>
    <p:extLst>
      <p:ext uri="{BB962C8B-B14F-4D97-AF65-F5344CB8AC3E}">
        <p14:creationId xmlns:p14="http://schemas.microsoft.com/office/powerpoint/2010/main" val="3652464908"/>
      </p:ext>
    </p:extLst>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750" fill="hold"/>
                                        <p:tgtEl>
                                          <p:spTgt spid="9"/>
                                        </p:tgtEl>
                                        <p:attrNameLst>
                                          <p:attrName>ppt_w</p:attrName>
                                        </p:attrNameLst>
                                      </p:cBhvr>
                                      <p:tavLst>
                                        <p:tav tm="0">
                                          <p:val>
                                            <p:fltVal val="0"/>
                                          </p:val>
                                        </p:tav>
                                        <p:tav tm="100000">
                                          <p:val>
                                            <p:strVal val="#ppt_w"/>
                                          </p:val>
                                        </p:tav>
                                      </p:tavLst>
                                    </p:anim>
                                    <p:anim calcmode="lin" valueType="num">
                                      <p:cBhvr>
                                        <p:cTn id="8" dur="750" fill="hold"/>
                                        <p:tgtEl>
                                          <p:spTgt spid="9"/>
                                        </p:tgtEl>
                                        <p:attrNameLst>
                                          <p:attrName>ppt_h</p:attrName>
                                        </p:attrNameLst>
                                      </p:cBhvr>
                                      <p:tavLst>
                                        <p:tav tm="0">
                                          <p:val>
                                            <p:fltVal val="0"/>
                                          </p:val>
                                        </p:tav>
                                        <p:tav tm="100000">
                                          <p:val>
                                            <p:strVal val="#ppt_h"/>
                                          </p:val>
                                        </p:tav>
                                      </p:tavLst>
                                    </p:anim>
                                    <p:anim calcmode="lin" valueType="num">
                                      <p:cBhvr>
                                        <p:cTn id="9" dur="750" fill="hold"/>
                                        <p:tgtEl>
                                          <p:spTgt spid="9"/>
                                        </p:tgtEl>
                                        <p:attrNameLst>
                                          <p:attrName>style.rotation</p:attrName>
                                        </p:attrNameLst>
                                      </p:cBhvr>
                                      <p:tavLst>
                                        <p:tav tm="0">
                                          <p:val>
                                            <p:fltVal val="90"/>
                                          </p:val>
                                        </p:tav>
                                        <p:tav tm="100000">
                                          <p:val>
                                            <p:fltVal val="0"/>
                                          </p:val>
                                        </p:tav>
                                      </p:tavLst>
                                    </p:anim>
                                    <p:animEffect transition="in" filter="fade">
                                      <p:cBhvr>
                                        <p:cTn id="10" dur="750"/>
                                        <p:tgtEl>
                                          <p:spTgt spid="9"/>
                                        </p:tgtEl>
                                      </p:cBhvr>
                                    </p:animEffect>
                                  </p:childTnLst>
                                </p:cTn>
                              </p:par>
                            </p:childTnLst>
                          </p:cTn>
                        </p:par>
                        <p:par>
                          <p:cTn id="11" fill="hold">
                            <p:stCondLst>
                              <p:cond delay="750"/>
                            </p:stCondLst>
                            <p:childTnLst>
                              <p:par>
                                <p:cTn id="12" presetID="2" presetClass="entr" presetSubtype="2"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1+#ppt_w/2"/>
                                          </p:val>
                                        </p:tav>
                                        <p:tav tm="100000">
                                          <p:val>
                                            <p:strVal val="#ppt_x"/>
                                          </p:val>
                                        </p:tav>
                                      </p:tavLst>
                                    </p:anim>
                                    <p:anim calcmode="lin" valueType="num">
                                      <p:cBhvr additive="base">
                                        <p:cTn id="15" dur="500" fill="hold"/>
                                        <p:tgtEl>
                                          <p:spTgt spid="2"/>
                                        </p:tgtEl>
                                        <p:attrNameLst>
                                          <p:attrName>ppt_y</p:attrName>
                                        </p:attrNameLst>
                                      </p:cBhvr>
                                      <p:tavLst>
                                        <p:tav tm="0">
                                          <p:val>
                                            <p:strVal val="#ppt_y"/>
                                          </p:val>
                                        </p:tav>
                                        <p:tav tm="100000">
                                          <p:val>
                                            <p:strVal val="#ppt_y"/>
                                          </p:val>
                                        </p:tav>
                                      </p:tavLst>
                                    </p:anim>
                                  </p:childTnLst>
                                </p:cTn>
                              </p:par>
                            </p:childTnLst>
                          </p:cTn>
                        </p:par>
                        <p:par>
                          <p:cTn id="16" fill="hold">
                            <p:stCondLst>
                              <p:cond delay="1250"/>
                            </p:stCondLst>
                            <p:childTnLst>
                              <p:par>
                                <p:cTn id="17" presetID="2" presetClass="entr" presetSubtype="4" fill="hold" grpId="0" nodeType="after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 calcmode="lin" valueType="num">
                                      <p:cBhvr additive="base">
                                        <p:cTn id="19"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750"/>
                            </p:stCondLst>
                            <p:childTnLst>
                              <p:par>
                                <p:cTn id="22" presetID="2" presetClass="entr" presetSubtype="4" fill="hold" grpId="0"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4515CD4-64DD-7D5E-B3BD-8A180C25BEDC}"/>
              </a:ext>
            </a:extLst>
          </p:cNvPr>
          <p:cNvSpPr>
            <a:spLocks noGrp="1"/>
          </p:cNvSpPr>
          <p:nvPr>
            <p:ph type="title"/>
          </p:nvPr>
        </p:nvSpPr>
        <p:spPr>
          <a:xfrm>
            <a:off x="463706" y="357026"/>
            <a:ext cx="4819167" cy="1325563"/>
          </a:xfrm>
        </p:spPr>
        <p:txBody>
          <a:bodyPr anchor="ctr"/>
          <a:lstStyle/>
          <a:p>
            <a:pPr algn="ctr"/>
            <a:r>
              <a:rPr lang="en-IN" sz="5400" b="1" dirty="0">
                <a:solidFill>
                  <a:schemeClr val="bg1"/>
                </a:solidFill>
                <a:latin typeface="Baskerville Old Face" panose="02020602080505020303" pitchFamily="18" charset="0"/>
              </a:rPr>
              <a:t>CHAT-GPT</a:t>
            </a:r>
          </a:p>
        </p:txBody>
      </p:sp>
      <p:pic>
        <p:nvPicPr>
          <p:cNvPr id="9" name="Picture 8">
            <a:extLst>
              <a:ext uri="{FF2B5EF4-FFF2-40B4-BE49-F238E27FC236}">
                <a16:creationId xmlns:a16="http://schemas.microsoft.com/office/drawing/2014/main" id="{E3A1A000-2C18-35AE-AEB0-94CA6D17F48B}"/>
              </a:ext>
            </a:extLst>
          </p:cNvPr>
          <p:cNvPicPr>
            <a:picLocks noChangeAspect="1"/>
          </p:cNvPicPr>
          <p:nvPr/>
        </p:nvPicPr>
        <p:blipFill>
          <a:blip r:embed="rId2">
            <a:alphaModFix/>
            <a:duotone>
              <a:prstClr val="black"/>
              <a:schemeClr val="accent4">
                <a:tint val="45000"/>
                <a:satMod val="400000"/>
              </a:schemeClr>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Lst>
          </a:blip>
          <a:stretch>
            <a:fillRect/>
          </a:stretch>
        </p:blipFill>
        <p:spPr>
          <a:xfrm>
            <a:off x="2136614" y="-427363"/>
            <a:ext cx="7712725" cy="7712725"/>
          </a:xfrm>
          <a:prstGeom prst="rect">
            <a:avLst/>
          </a:prstGeom>
          <a:noFill/>
        </p:spPr>
      </p:pic>
      <p:sp>
        <p:nvSpPr>
          <p:cNvPr id="14" name="Content Placeholder 13">
            <a:extLst>
              <a:ext uri="{FF2B5EF4-FFF2-40B4-BE49-F238E27FC236}">
                <a16:creationId xmlns:a16="http://schemas.microsoft.com/office/drawing/2014/main" id="{CD8C68CA-E392-BDBB-146B-378B5B38C250}"/>
              </a:ext>
            </a:extLst>
          </p:cNvPr>
          <p:cNvSpPr>
            <a:spLocks noGrp="1"/>
          </p:cNvSpPr>
          <p:nvPr>
            <p:ph sz="half" idx="1"/>
          </p:nvPr>
        </p:nvSpPr>
        <p:spPr>
          <a:xfrm>
            <a:off x="360682" y="1816294"/>
            <a:ext cx="5025216" cy="4351338"/>
          </a:xfrm>
        </p:spPr>
        <p:txBody>
          <a:bodyPr>
            <a:normAutofit/>
          </a:bodyPr>
          <a:lstStyle/>
          <a:p>
            <a:pPr algn="just">
              <a:buFont typeface="Wingdings" panose="05000000000000000000" pitchFamily="2" charset="2"/>
              <a:buChar char="Ø"/>
            </a:pPr>
            <a:r>
              <a:rPr lang="en-US" sz="2200" b="0" i="0" dirty="0">
                <a:solidFill>
                  <a:srgbClr val="002060"/>
                </a:solidFill>
                <a:effectLst/>
                <a:latin typeface="Söhne"/>
              </a:rPr>
              <a:t>ChatGPT is based on the GPT (Generative Pre-trained Transformer) series, with GPT-3.5 being one of the models within that series.</a:t>
            </a:r>
            <a:br>
              <a:rPr lang="en-US" sz="2200" b="0" i="0" dirty="0">
                <a:solidFill>
                  <a:srgbClr val="002060"/>
                </a:solidFill>
                <a:effectLst/>
                <a:latin typeface="Söhne"/>
              </a:rPr>
            </a:br>
            <a:endParaRPr lang="en-US" sz="2200" b="0" i="0" dirty="0">
              <a:solidFill>
                <a:srgbClr val="002060"/>
              </a:solidFill>
              <a:effectLst/>
              <a:latin typeface="Söhne"/>
            </a:endParaRPr>
          </a:p>
          <a:p>
            <a:pPr algn="just">
              <a:buFont typeface="Wingdings" panose="05000000000000000000" pitchFamily="2" charset="2"/>
              <a:buChar char="Ø"/>
            </a:pPr>
            <a:r>
              <a:rPr lang="en-US" sz="2200" b="0" i="0" dirty="0">
                <a:solidFill>
                  <a:srgbClr val="002060"/>
                </a:solidFill>
                <a:effectLst/>
                <a:latin typeface="Söhne"/>
              </a:rPr>
              <a:t>GPT models employ a Transformer architecture that consists of multiple layers of self-attention mechanisms and feed-forward neural networks.</a:t>
            </a:r>
          </a:p>
          <a:p>
            <a:pPr algn="just">
              <a:buFont typeface="Wingdings" panose="05000000000000000000" pitchFamily="2" charset="2"/>
              <a:buChar char="Ø"/>
            </a:pPr>
            <a:endParaRPr lang="en-IN" sz="2200" dirty="0">
              <a:solidFill>
                <a:srgbClr val="002060"/>
              </a:solidFill>
            </a:endParaRPr>
          </a:p>
        </p:txBody>
      </p:sp>
      <p:sp>
        <p:nvSpPr>
          <p:cNvPr id="15" name="Content Placeholder 14">
            <a:extLst>
              <a:ext uri="{FF2B5EF4-FFF2-40B4-BE49-F238E27FC236}">
                <a16:creationId xmlns:a16="http://schemas.microsoft.com/office/drawing/2014/main" id="{D6659F57-FFF8-1213-B0A1-71944FEE1116}"/>
              </a:ext>
            </a:extLst>
          </p:cNvPr>
          <p:cNvSpPr>
            <a:spLocks noGrp="1"/>
          </p:cNvSpPr>
          <p:nvPr>
            <p:ph sz="half" idx="2"/>
          </p:nvPr>
        </p:nvSpPr>
        <p:spPr>
          <a:xfrm>
            <a:off x="6765769" y="1816294"/>
            <a:ext cx="5033960" cy="4351338"/>
          </a:xfrm>
        </p:spPr>
        <p:txBody>
          <a:bodyPr>
            <a:normAutofit/>
          </a:bodyPr>
          <a:lstStyle/>
          <a:p>
            <a:pPr algn="just">
              <a:buFont typeface="Wingdings" panose="05000000000000000000" pitchFamily="2" charset="2"/>
              <a:buChar char="Ø"/>
            </a:pPr>
            <a:r>
              <a:rPr lang="en-US" sz="2200" dirty="0">
                <a:solidFill>
                  <a:srgbClr val="002060"/>
                </a:solidFill>
                <a:latin typeface="Söhne"/>
              </a:rPr>
              <a:t>DALL-E is a neural network-based model developed by OpenAI which is designed to generate high-quality and highly realistic images from textual description.</a:t>
            </a:r>
          </a:p>
          <a:p>
            <a:pPr algn="just">
              <a:buFont typeface="Wingdings" panose="05000000000000000000" pitchFamily="2" charset="2"/>
              <a:buChar char="Ø"/>
            </a:pPr>
            <a:r>
              <a:rPr lang="en-US" sz="2200" b="0" i="0" dirty="0">
                <a:solidFill>
                  <a:srgbClr val="002060"/>
                </a:solidFill>
                <a:effectLst/>
                <a:latin typeface="Söhne"/>
              </a:rPr>
              <a:t>DALL-E is also based on the Transformer architecture. </a:t>
            </a:r>
            <a:r>
              <a:rPr lang="en-US" sz="2200" dirty="0">
                <a:solidFill>
                  <a:srgbClr val="002060"/>
                </a:solidFill>
                <a:latin typeface="Söhne"/>
              </a:rPr>
              <a:t>It</a:t>
            </a:r>
            <a:r>
              <a:rPr lang="en-US" sz="2200" b="0" i="0" dirty="0">
                <a:solidFill>
                  <a:srgbClr val="002060"/>
                </a:solidFill>
                <a:effectLst/>
                <a:latin typeface="Söhne"/>
              </a:rPr>
              <a:t> uses a two-step process: encoding the textual prompt into a latent space and then decoding it to generate an image representation.</a:t>
            </a:r>
            <a:endParaRPr lang="en-IN" sz="2200" dirty="0">
              <a:solidFill>
                <a:srgbClr val="002060"/>
              </a:solidFill>
              <a:latin typeface="Söhne"/>
            </a:endParaRPr>
          </a:p>
        </p:txBody>
      </p:sp>
      <p:sp>
        <p:nvSpPr>
          <p:cNvPr id="16" name="Title 12">
            <a:extLst>
              <a:ext uri="{FF2B5EF4-FFF2-40B4-BE49-F238E27FC236}">
                <a16:creationId xmlns:a16="http://schemas.microsoft.com/office/drawing/2014/main" id="{06E5E479-4D47-170E-5F85-4D9512BE3D4E}"/>
              </a:ext>
            </a:extLst>
          </p:cNvPr>
          <p:cNvSpPr txBox="1">
            <a:spLocks/>
          </p:cNvSpPr>
          <p:nvPr/>
        </p:nvSpPr>
        <p:spPr>
          <a:xfrm>
            <a:off x="6806103" y="357026"/>
            <a:ext cx="481916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IN" b="1" dirty="0">
                <a:solidFill>
                  <a:schemeClr val="bg1"/>
                </a:solidFill>
                <a:latin typeface="Baskerville Old Face" panose="02020602080505020303" pitchFamily="18" charset="0"/>
              </a:rPr>
              <a:t>DALL-E</a:t>
            </a:r>
          </a:p>
        </p:txBody>
      </p:sp>
    </p:spTree>
    <p:extLst>
      <p:ext uri="{BB962C8B-B14F-4D97-AF65-F5344CB8AC3E}">
        <p14:creationId xmlns:p14="http://schemas.microsoft.com/office/powerpoint/2010/main" val="83191427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style.rotation</p:attrName>
                                        </p:attrNameLst>
                                      </p:cBhvr>
                                      <p:tavLst>
                                        <p:tav tm="0">
                                          <p:val>
                                            <p:fltVal val="720"/>
                                          </p:val>
                                        </p:tav>
                                        <p:tav tm="100000">
                                          <p:val>
                                            <p:fltVal val="0"/>
                                          </p:val>
                                        </p:tav>
                                      </p:tavLst>
                                    </p:anim>
                                    <p:anim calcmode="lin" valueType="num">
                                      <p:cBhvr>
                                        <p:cTn id="9" dur="2000" fill="hold"/>
                                        <p:tgtEl>
                                          <p:spTgt spid="9"/>
                                        </p:tgtEl>
                                        <p:attrNameLst>
                                          <p:attrName>ppt_h</p:attrName>
                                        </p:attrNameLst>
                                      </p:cBhvr>
                                      <p:tavLst>
                                        <p:tav tm="0">
                                          <p:val>
                                            <p:fltVal val="0"/>
                                          </p:val>
                                        </p:tav>
                                        <p:tav tm="100000">
                                          <p:val>
                                            <p:strVal val="#ppt_h"/>
                                          </p:val>
                                        </p:tav>
                                      </p:tavLst>
                                    </p:anim>
                                    <p:anim calcmode="lin" valueType="num">
                                      <p:cBhvr>
                                        <p:cTn id="10" dur="2000" fill="hold"/>
                                        <p:tgtEl>
                                          <p:spTgt spid="9"/>
                                        </p:tgtEl>
                                        <p:attrNameLst>
                                          <p:attrName>ppt_w</p:attrName>
                                        </p:attrNameLst>
                                      </p:cBhvr>
                                      <p:tavLst>
                                        <p:tav tm="0">
                                          <p:val>
                                            <p:fltVal val="0"/>
                                          </p:val>
                                        </p:tav>
                                        <p:tav tm="100000">
                                          <p:val>
                                            <p:strVal val="#ppt_w"/>
                                          </p:val>
                                        </p:tav>
                                      </p:tavLst>
                                    </p:anim>
                                  </p:childTnLst>
                                </p:cTn>
                              </p:par>
                            </p:childTnLst>
                          </p:cTn>
                        </p:par>
                        <p:par>
                          <p:cTn id="11" fill="hold">
                            <p:stCondLst>
                              <p:cond delay="2000"/>
                            </p:stCondLst>
                            <p:childTnLst>
                              <p:par>
                                <p:cTn id="12" presetID="2" presetClass="entr" presetSubtype="8"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500" fill="hold"/>
                                        <p:tgtEl>
                                          <p:spTgt spid="13"/>
                                        </p:tgtEl>
                                        <p:attrNameLst>
                                          <p:attrName>ppt_x</p:attrName>
                                        </p:attrNameLst>
                                      </p:cBhvr>
                                      <p:tavLst>
                                        <p:tav tm="0">
                                          <p:val>
                                            <p:strVal val="0-#ppt_w/2"/>
                                          </p:val>
                                        </p:tav>
                                        <p:tav tm="100000">
                                          <p:val>
                                            <p:strVal val="#ppt_x"/>
                                          </p:val>
                                        </p:tav>
                                      </p:tavLst>
                                    </p:anim>
                                    <p:anim calcmode="lin" valueType="num">
                                      <p:cBhvr additive="base">
                                        <p:cTn id="15" dur="500" fill="hold"/>
                                        <p:tgtEl>
                                          <p:spTgt spid="13"/>
                                        </p:tgtEl>
                                        <p:attrNameLst>
                                          <p:attrName>ppt_y</p:attrName>
                                        </p:attrNameLst>
                                      </p:cBhvr>
                                      <p:tavLst>
                                        <p:tav tm="0">
                                          <p:val>
                                            <p:strVal val="#ppt_y"/>
                                          </p:val>
                                        </p:tav>
                                        <p:tav tm="100000">
                                          <p:val>
                                            <p:strVal val="#ppt_y"/>
                                          </p:val>
                                        </p:tav>
                                      </p:tavLst>
                                    </p:anim>
                                  </p:childTnLst>
                                </p:cTn>
                              </p:par>
                            </p:childTnLst>
                          </p:cTn>
                        </p:par>
                        <p:par>
                          <p:cTn id="16" fill="hold">
                            <p:stCondLst>
                              <p:cond delay="2500"/>
                            </p:stCondLst>
                            <p:childTnLst>
                              <p:par>
                                <p:cTn id="17" presetID="2" presetClass="entr" presetSubtype="2"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1+#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3000"/>
                            </p:stCondLst>
                            <p:childTnLst>
                              <p:par>
                                <p:cTn id="22" presetID="2" presetClass="entr" presetSubtype="12" fill="hold" grpId="0" nodeType="afterEffect">
                                  <p:stCondLst>
                                    <p:cond delay="0"/>
                                  </p:stCondLst>
                                  <p:childTnLst>
                                    <p:set>
                                      <p:cBhvr>
                                        <p:cTn id="23" dur="1" fill="hold">
                                          <p:stCondLst>
                                            <p:cond delay="0"/>
                                          </p:stCondLst>
                                        </p:cTn>
                                        <p:tgtEl>
                                          <p:spTgt spid="14">
                                            <p:txEl>
                                              <p:pRg st="0" end="0"/>
                                            </p:txEl>
                                          </p:spTgt>
                                        </p:tgtEl>
                                        <p:attrNameLst>
                                          <p:attrName>style.visibility</p:attrName>
                                        </p:attrNameLst>
                                      </p:cBhvr>
                                      <p:to>
                                        <p:strVal val="visible"/>
                                      </p:to>
                                    </p:set>
                                    <p:anim calcmode="lin" valueType="num">
                                      <p:cBhvr additive="base">
                                        <p:cTn id="24"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par>
                          <p:cTn id="26" fill="hold">
                            <p:stCondLst>
                              <p:cond delay="3500"/>
                            </p:stCondLst>
                            <p:childTnLst>
                              <p:par>
                                <p:cTn id="27" presetID="2" presetClass="entr" presetSubtype="12" fill="hold" grpId="0" nodeType="afterEffect">
                                  <p:stCondLst>
                                    <p:cond delay="0"/>
                                  </p:stCondLst>
                                  <p:childTnLst>
                                    <p:set>
                                      <p:cBhvr>
                                        <p:cTn id="28" dur="1" fill="hold">
                                          <p:stCondLst>
                                            <p:cond delay="0"/>
                                          </p:stCondLst>
                                        </p:cTn>
                                        <p:tgtEl>
                                          <p:spTgt spid="14">
                                            <p:txEl>
                                              <p:pRg st="1" end="1"/>
                                            </p:txEl>
                                          </p:spTgt>
                                        </p:tgtEl>
                                        <p:attrNameLst>
                                          <p:attrName>style.visibility</p:attrName>
                                        </p:attrNameLst>
                                      </p:cBhvr>
                                      <p:to>
                                        <p:strVal val="visible"/>
                                      </p:to>
                                    </p:set>
                                    <p:anim calcmode="lin" valueType="num">
                                      <p:cBhvr additive="base">
                                        <p:cTn id="29" dur="500" fill="hold"/>
                                        <p:tgtEl>
                                          <p:spTgt spid="14">
                                            <p:txEl>
                                              <p:pRg st="1" end="1"/>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par>
                          <p:cTn id="31" fill="hold">
                            <p:stCondLst>
                              <p:cond delay="4000"/>
                            </p:stCondLst>
                            <p:childTnLst>
                              <p:par>
                                <p:cTn id="32" presetID="2" presetClass="entr" presetSubtype="6" fill="hold" grpId="0" nodeType="afterEffect">
                                  <p:stCondLst>
                                    <p:cond delay="0"/>
                                  </p:stCondLst>
                                  <p:childTnLst>
                                    <p:set>
                                      <p:cBhvr>
                                        <p:cTn id="33" dur="1" fill="hold">
                                          <p:stCondLst>
                                            <p:cond delay="0"/>
                                          </p:stCondLst>
                                        </p:cTn>
                                        <p:tgtEl>
                                          <p:spTgt spid="15">
                                            <p:txEl>
                                              <p:pRg st="0" end="0"/>
                                            </p:txEl>
                                          </p:spTgt>
                                        </p:tgtEl>
                                        <p:attrNameLst>
                                          <p:attrName>style.visibility</p:attrName>
                                        </p:attrNameLst>
                                      </p:cBhvr>
                                      <p:to>
                                        <p:strVal val="visible"/>
                                      </p:to>
                                    </p:set>
                                    <p:anim calcmode="lin" valueType="num">
                                      <p:cBhvr additive="base">
                                        <p:cTn id="34"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4500"/>
                            </p:stCondLst>
                            <p:childTnLst>
                              <p:par>
                                <p:cTn id="37" presetID="2" presetClass="entr" presetSubtype="6" fill="hold" grpId="0" nodeType="after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anim calcmode="lin" valueType="num">
                                      <p:cBhvr additive="base">
                                        <p:cTn id="39" dur="500" fill="hold"/>
                                        <p:tgtEl>
                                          <p:spTgt spid="15">
                                            <p:txEl>
                                              <p:pRg st="1" end="1"/>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uild="p"/>
      <p:bldP spid="15" grpId="0" build="p"/>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55C69-FF1C-0781-D204-8E22054C2B9A}"/>
              </a:ext>
            </a:extLst>
          </p:cNvPr>
          <p:cNvSpPr>
            <a:spLocks noGrp="1"/>
          </p:cNvSpPr>
          <p:nvPr>
            <p:ph type="title"/>
          </p:nvPr>
        </p:nvSpPr>
        <p:spPr>
          <a:xfrm>
            <a:off x="363894" y="365125"/>
            <a:ext cx="1754155" cy="1325563"/>
          </a:xfrm>
        </p:spPr>
        <p:txBody>
          <a:bodyPr anchor="ctr">
            <a:normAutofit/>
          </a:bodyPr>
          <a:lstStyle/>
          <a:p>
            <a:pPr algn="r"/>
            <a:r>
              <a:rPr lang="en-IN" b="1" dirty="0">
                <a:solidFill>
                  <a:schemeClr val="bg1"/>
                </a:solidFill>
                <a:latin typeface="Baskerville Old Face" panose="02020602080505020303" pitchFamily="18" charset="0"/>
              </a:rPr>
              <a:t>API</a:t>
            </a:r>
          </a:p>
        </p:txBody>
      </p:sp>
      <p:sp>
        <p:nvSpPr>
          <p:cNvPr id="3" name="Content Placeholder 2">
            <a:extLst>
              <a:ext uri="{FF2B5EF4-FFF2-40B4-BE49-F238E27FC236}">
                <a16:creationId xmlns:a16="http://schemas.microsoft.com/office/drawing/2014/main" id="{29F4348E-96D4-D546-9326-DF38E8E0866B}"/>
              </a:ext>
            </a:extLst>
          </p:cNvPr>
          <p:cNvSpPr>
            <a:spLocks noGrp="1"/>
          </p:cNvSpPr>
          <p:nvPr>
            <p:ph idx="1"/>
          </p:nvPr>
        </p:nvSpPr>
        <p:spPr/>
        <p:txBody>
          <a:bodyPr anchor="ctr">
            <a:normAutofit lnSpcReduction="10000"/>
          </a:bodyPr>
          <a:lstStyle/>
          <a:p>
            <a:pPr algn="just">
              <a:buFont typeface="Wingdings" panose="05000000000000000000" pitchFamily="2" charset="2"/>
              <a:buChar char="Ø"/>
            </a:pPr>
            <a:r>
              <a:rPr lang="en-US" sz="2200" b="0" i="0" dirty="0">
                <a:solidFill>
                  <a:srgbClr val="002060"/>
                </a:solidFill>
                <a:effectLst/>
                <a:latin typeface="Söhne"/>
              </a:rPr>
              <a:t>An API (Application Programming Interface) is a set of rules and protocols that allows different software applications to communicate with each other.</a:t>
            </a:r>
          </a:p>
          <a:p>
            <a:pPr algn="just">
              <a:buFont typeface="Wingdings" panose="05000000000000000000" pitchFamily="2" charset="2"/>
              <a:buChar char="Ø"/>
            </a:pPr>
            <a:r>
              <a:rPr lang="en-US" sz="2200" b="0" i="0" dirty="0">
                <a:solidFill>
                  <a:srgbClr val="002060"/>
                </a:solidFill>
                <a:effectLst/>
                <a:latin typeface="Söhne"/>
              </a:rPr>
              <a:t>They provide a standardized way for developers to access the functionalities and services of a particular software or platform without needing to understand its underlying implementation details.</a:t>
            </a:r>
          </a:p>
          <a:p>
            <a:pPr algn="just">
              <a:buFont typeface="Wingdings" panose="05000000000000000000" pitchFamily="2" charset="2"/>
              <a:buChar char="Ø"/>
            </a:pPr>
            <a:r>
              <a:rPr lang="en-US" sz="2200" b="0" i="0" dirty="0">
                <a:solidFill>
                  <a:srgbClr val="002060"/>
                </a:solidFill>
                <a:effectLst/>
                <a:latin typeface="Söhne"/>
              </a:rPr>
              <a:t>An API key is a unique identifier or authentication token that grants access to an API. It serves as a credential to verify the identity and authorization of the user or application making requests to the API. </a:t>
            </a:r>
          </a:p>
          <a:p>
            <a:pPr algn="just">
              <a:buFont typeface="Wingdings" panose="05000000000000000000" pitchFamily="2" charset="2"/>
              <a:buChar char="Ø"/>
            </a:pPr>
            <a:r>
              <a:rPr lang="en-US" sz="2200" b="0" i="0" dirty="0">
                <a:solidFill>
                  <a:srgbClr val="002060"/>
                </a:solidFill>
                <a:effectLst/>
                <a:latin typeface="Söhne"/>
              </a:rPr>
              <a:t>API keys are typically issued by the provider of the API to control access and usage. This key helps the API provider track usage, enforce access restrictions, and monitor API activities associated with your account.</a:t>
            </a:r>
            <a:endParaRPr lang="en-IN" sz="2200" dirty="0">
              <a:solidFill>
                <a:srgbClr val="002060"/>
              </a:solidFill>
            </a:endParaRPr>
          </a:p>
        </p:txBody>
      </p:sp>
      <p:pic>
        <p:nvPicPr>
          <p:cNvPr id="5" name="Picture 4">
            <a:extLst>
              <a:ext uri="{FF2B5EF4-FFF2-40B4-BE49-F238E27FC236}">
                <a16:creationId xmlns:a16="http://schemas.microsoft.com/office/drawing/2014/main" id="{29C5A148-1F05-0B5D-827F-B709FAD87083}"/>
              </a:ext>
            </a:extLst>
          </p:cNvPr>
          <p:cNvPicPr>
            <a:picLocks noChangeAspect="1"/>
          </p:cNvPicPr>
          <p:nvPr/>
        </p:nvPicPr>
        <p:blipFill>
          <a:blip r:embed="rId2">
            <a:alphaModFix amt="20000"/>
            <a:duotone>
              <a:prstClr val="black"/>
              <a:schemeClr val="accent4">
                <a:tint val="45000"/>
                <a:satMod val="400000"/>
              </a:schemeClr>
            </a:duotone>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8966718" y="-82129"/>
            <a:ext cx="3225282" cy="3225282"/>
          </a:xfrm>
          <a:prstGeom prst="rect">
            <a:avLst/>
          </a:prstGeom>
        </p:spPr>
      </p:pic>
      <p:pic>
        <p:nvPicPr>
          <p:cNvPr id="11" name="Picture 10">
            <a:extLst>
              <a:ext uri="{FF2B5EF4-FFF2-40B4-BE49-F238E27FC236}">
                <a16:creationId xmlns:a16="http://schemas.microsoft.com/office/drawing/2014/main" id="{132875A9-9BF7-6846-A28D-7829BE9A7EF4}"/>
              </a:ext>
            </a:extLst>
          </p:cNvPr>
          <p:cNvPicPr>
            <a:picLocks noChangeAspect="1"/>
          </p:cNvPicPr>
          <p:nvPr/>
        </p:nvPicPr>
        <p:blipFill>
          <a:blip r:embed="rId4">
            <a:alphaModFix amt="35000"/>
            <a:duotone>
              <a:prstClr val="black"/>
              <a:schemeClr val="accent5">
                <a:tint val="45000"/>
                <a:satMod val="400000"/>
              </a:schemeClr>
            </a:duotone>
            <a:extLst>
              <a:ext uri="{BEBA8EAE-BF5A-486C-A8C5-ECC9F3942E4B}">
                <a14:imgProps xmlns:a14="http://schemas.microsoft.com/office/drawing/2010/main">
                  <a14:imgLayer r:embed="rId5">
                    <a14:imgEffect>
                      <a14:artisticPhotocopy/>
                    </a14:imgEffect>
                  </a14:imgLayer>
                </a14:imgProps>
              </a:ext>
            </a:extLst>
          </a:blip>
          <a:stretch>
            <a:fillRect/>
          </a:stretch>
        </p:blipFill>
        <p:spPr>
          <a:xfrm>
            <a:off x="0" y="3769568"/>
            <a:ext cx="3088432" cy="3088432"/>
          </a:xfrm>
          <a:prstGeom prst="rect">
            <a:avLst/>
          </a:prstGeom>
        </p:spPr>
      </p:pic>
      <p:sp>
        <p:nvSpPr>
          <p:cNvPr id="12" name="Title 1">
            <a:extLst>
              <a:ext uri="{FF2B5EF4-FFF2-40B4-BE49-F238E27FC236}">
                <a16:creationId xmlns:a16="http://schemas.microsoft.com/office/drawing/2014/main" id="{BA7C5A9B-6E6A-9904-39A8-0E4303640464}"/>
              </a:ext>
            </a:extLst>
          </p:cNvPr>
          <p:cNvSpPr txBox="1">
            <a:spLocks/>
          </p:cNvSpPr>
          <p:nvPr/>
        </p:nvSpPr>
        <p:spPr>
          <a:xfrm>
            <a:off x="2118049" y="365125"/>
            <a:ext cx="941458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IN" b="1" dirty="0">
                <a:solidFill>
                  <a:schemeClr val="bg1"/>
                </a:solidFill>
              </a:rPr>
              <a:t>(</a:t>
            </a:r>
            <a:r>
              <a:rPr lang="en-US" sz="3400" dirty="0">
                <a:solidFill>
                  <a:schemeClr val="bg1"/>
                </a:solidFill>
              </a:rPr>
              <a:t>Application Programming Interface</a:t>
            </a:r>
            <a:r>
              <a:rPr lang="en-IN" b="1" dirty="0">
                <a:solidFill>
                  <a:schemeClr val="bg1"/>
                </a:solidFill>
              </a:rPr>
              <a:t>)</a:t>
            </a:r>
            <a:endParaRPr lang="en-IN" b="1" dirty="0">
              <a:solidFill>
                <a:schemeClr val="bg1"/>
              </a:solidFill>
              <a:latin typeface="Baskerville Old Face" panose="02020602080505020303" pitchFamily="18" charset="0"/>
            </a:endParaRPr>
          </a:p>
        </p:txBody>
      </p:sp>
    </p:spTree>
    <p:extLst>
      <p:ext uri="{BB962C8B-B14F-4D97-AF65-F5344CB8AC3E}">
        <p14:creationId xmlns:p14="http://schemas.microsoft.com/office/powerpoint/2010/main" val="935058028"/>
      </p:ext>
    </p:extLst>
  </p:cSld>
  <p:clrMapOvr>
    <a:masterClrMapping/>
  </p:clrMapOvr>
  <mc:AlternateContent xmlns:mc="http://schemas.openxmlformats.org/markup-compatibility/2006" xmlns:p14="http://schemas.microsoft.com/office/powerpoint/2010/main">
    <mc:Choice Requires="p14">
      <p:transition spd="med">
        <p14:reveal/>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12"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1"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0-#ppt_h/2"/>
                                          </p:val>
                                        </p:tav>
                                        <p:tav tm="100000">
                                          <p:val>
                                            <p:strVal val="#ppt_y"/>
                                          </p:val>
                                        </p:tav>
                                      </p:tavLst>
                                    </p:anim>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3">
                                            <p:txEl>
                                              <p:pRg st="0" end="0"/>
                                            </p:txEl>
                                          </p:spTgt>
                                        </p:tgtEl>
                                        <p:attrNameLst>
                                          <p:attrName>style.visibility</p:attrName>
                                        </p:attrNameLst>
                                      </p:cBhvr>
                                      <p:to>
                                        <p:strVal val="visible"/>
                                      </p:to>
                                    </p:set>
                                    <p:animEffect transition="in" filter="fade">
                                      <p:cBhvr>
                                        <p:cTn id="26" dur="1000"/>
                                        <p:tgtEl>
                                          <p:spTgt spid="3">
                                            <p:txEl>
                                              <p:pRg st="0" end="0"/>
                                            </p:txEl>
                                          </p:spTgt>
                                        </p:tgtEl>
                                      </p:cBhvr>
                                    </p:animEffect>
                                    <p:anim calcmode="lin" valueType="num">
                                      <p:cBhvr>
                                        <p:cTn id="2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fade">
                                      <p:cBhvr>
                                        <p:cTn id="32" dur="1000"/>
                                        <p:tgtEl>
                                          <p:spTgt spid="3">
                                            <p:txEl>
                                              <p:pRg st="1" end="1"/>
                                            </p:txEl>
                                          </p:spTgt>
                                        </p:tgtEl>
                                      </p:cBhvr>
                                    </p:animEffect>
                                    <p:anim calcmode="lin" valueType="num">
                                      <p:cBhvr>
                                        <p:cTn id="3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2" presetClass="entr" presetSubtype="0" fill="hold" grpId="0" nodeType="afterEffect">
                                  <p:stCondLst>
                                    <p:cond delay="0"/>
                                  </p:stCondLst>
                                  <p:childTnLst>
                                    <p:set>
                                      <p:cBhvr>
                                        <p:cTn id="37" dur="1" fill="hold">
                                          <p:stCondLst>
                                            <p:cond delay="0"/>
                                          </p:stCondLst>
                                        </p:cTn>
                                        <p:tgtEl>
                                          <p:spTgt spid="3">
                                            <p:txEl>
                                              <p:pRg st="2" end="2"/>
                                            </p:txEl>
                                          </p:spTgt>
                                        </p:tgtEl>
                                        <p:attrNameLst>
                                          <p:attrName>style.visibility</p:attrName>
                                        </p:attrNameLst>
                                      </p:cBhvr>
                                      <p:to>
                                        <p:strVal val="visible"/>
                                      </p:to>
                                    </p:set>
                                    <p:animEffect transition="in" filter="fade">
                                      <p:cBhvr>
                                        <p:cTn id="38" dur="1000"/>
                                        <p:tgtEl>
                                          <p:spTgt spid="3">
                                            <p:txEl>
                                              <p:pRg st="2" end="2"/>
                                            </p:txEl>
                                          </p:spTgt>
                                        </p:tgtEl>
                                      </p:cBhvr>
                                    </p:animEffect>
                                    <p:anim calcmode="lin" valueType="num">
                                      <p:cBhvr>
                                        <p:cTn id="3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41" fill="hold">
                            <p:stCondLst>
                              <p:cond delay="4500"/>
                            </p:stCondLst>
                            <p:childTnLst>
                              <p:par>
                                <p:cTn id="42" presetID="42" presetClass="entr" presetSubtype="0" fill="hold" grpId="0" nodeType="afterEffect">
                                  <p:stCondLst>
                                    <p:cond delay="0"/>
                                  </p:stCondLst>
                                  <p:childTnLst>
                                    <p:set>
                                      <p:cBhvr>
                                        <p:cTn id="43" dur="1" fill="hold">
                                          <p:stCondLst>
                                            <p:cond delay="0"/>
                                          </p:stCondLst>
                                        </p:cTn>
                                        <p:tgtEl>
                                          <p:spTgt spid="3">
                                            <p:txEl>
                                              <p:pRg st="3" end="3"/>
                                            </p:txEl>
                                          </p:spTgt>
                                        </p:tgtEl>
                                        <p:attrNameLst>
                                          <p:attrName>style.visibility</p:attrName>
                                        </p:attrNameLst>
                                      </p:cBhvr>
                                      <p:to>
                                        <p:strVal val="visible"/>
                                      </p:to>
                                    </p:set>
                                    <p:animEffect transition="in" filter="fade">
                                      <p:cBhvr>
                                        <p:cTn id="44" dur="1000"/>
                                        <p:tgtEl>
                                          <p:spTgt spid="3">
                                            <p:txEl>
                                              <p:pRg st="3" end="3"/>
                                            </p:txEl>
                                          </p:spTgt>
                                        </p:tgtEl>
                                      </p:cBhvr>
                                    </p:animEffect>
                                    <p:anim calcmode="lin" valueType="num">
                                      <p:cBhvr>
                                        <p:cTn id="4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46"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35B2E0-6F96-8380-8E33-730F540027B2}"/>
              </a:ext>
            </a:extLst>
          </p:cNvPr>
          <p:cNvSpPr>
            <a:spLocks noGrp="1"/>
          </p:cNvSpPr>
          <p:nvPr>
            <p:ph type="title"/>
          </p:nvPr>
        </p:nvSpPr>
        <p:spPr>
          <a:xfrm>
            <a:off x="-279920" y="172703"/>
            <a:ext cx="11308703" cy="1711984"/>
          </a:xfrm>
        </p:spPr>
        <p:txBody>
          <a:bodyPr/>
          <a:lstStyle/>
          <a:p>
            <a:pPr algn="ctr"/>
            <a:r>
              <a:rPr lang="en-IN" sz="4400" b="1" dirty="0">
                <a:solidFill>
                  <a:schemeClr val="bg1"/>
                </a:solidFill>
                <a:latin typeface="Baskerville Old Face" panose="02020602080505020303" pitchFamily="18" charset="0"/>
              </a:rPr>
              <a:t>Unified </a:t>
            </a:r>
            <a:r>
              <a:rPr lang="en-IN" sz="4400" b="1" dirty="0" err="1">
                <a:solidFill>
                  <a:schemeClr val="bg1"/>
                </a:solidFill>
                <a:latin typeface="Baskerville Old Face" panose="02020602080505020303" pitchFamily="18" charset="0"/>
              </a:rPr>
              <a:t>Modeling</a:t>
            </a:r>
            <a:r>
              <a:rPr lang="en-IN" sz="4400" b="1" dirty="0">
                <a:solidFill>
                  <a:schemeClr val="bg1"/>
                </a:solidFill>
                <a:latin typeface="Baskerville Old Face" panose="02020602080505020303" pitchFamily="18" charset="0"/>
              </a:rPr>
              <a:t> Language Diagrams</a:t>
            </a:r>
          </a:p>
        </p:txBody>
      </p:sp>
      <p:pic>
        <p:nvPicPr>
          <p:cNvPr id="7" name="Content Placeholder 6">
            <a:extLst>
              <a:ext uri="{FF2B5EF4-FFF2-40B4-BE49-F238E27FC236}">
                <a16:creationId xmlns:a16="http://schemas.microsoft.com/office/drawing/2014/main" id="{C94F6233-AC37-2956-ED9E-051DB1DAD6DD}"/>
              </a:ext>
            </a:extLst>
          </p:cNvPr>
          <p:cNvPicPr>
            <a:picLocks noGrp="1" noChangeAspect="1"/>
          </p:cNvPicPr>
          <p:nvPr>
            <p:ph idx="1"/>
          </p:nvPr>
        </p:nvPicPr>
        <p:blipFill>
          <a:blip r:embed="rId2">
            <a:duotone>
              <a:prstClr val="black"/>
              <a:schemeClr val="accent4">
                <a:tint val="45000"/>
                <a:satMod val="400000"/>
              </a:schemeClr>
            </a:duotone>
          </a:blip>
          <a:stretch>
            <a:fillRect/>
          </a:stretch>
        </p:blipFill>
        <p:spPr>
          <a:xfrm>
            <a:off x="777355" y="1143349"/>
            <a:ext cx="4662391" cy="5159623"/>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5891D27-584B-8E72-1553-87CBE2CF9978}"/>
              </a:ext>
            </a:extLst>
          </p:cNvPr>
          <p:cNvPicPr>
            <a:picLocks noChangeAspect="1"/>
          </p:cNvPicPr>
          <p:nvPr/>
        </p:nvPicPr>
        <p:blipFill>
          <a:blip r:embed="rId3">
            <a:duotone>
              <a:prstClr val="black"/>
              <a:schemeClr val="accent5">
                <a:tint val="45000"/>
                <a:satMod val="400000"/>
              </a:schemeClr>
            </a:duotone>
          </a:blip>
          <a:stretch>
            <a:fillRect/>
          </a:stretch>
        </p:blipFill>
        <p:spPr>
          <a:xfrm>
            <a:off x="6096000" y="1143348"/>
            <a:ext cx="4093768" cy="51596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849282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anim calcmode="lin" valueType="num">
                                      <p:cBhvr>
                                        <p:cTn id="19" dur="1000" fill="hold"/>
                                        <p:tgtEl>
                                          <p:spTgt spid="9"/>
                                        </p:tgtEl>
                                        <p:attrNameLst>
                                          <p:attrName>ppt_x</p:attrName>
                                        </p:attrNameLst>
                                      </p:cBhvr>
                                      <p:tavLst>
                                        <p:tav tm="0">
                                          <p:val>
                                            <p:strVal val="#ppt_x"/>
                                          </p:val>
                                        </p:tav>
                                        <p:tav tm="100000">
                                          <p:val>
                                            <p:strVal val="#ppt_x"/>
                                          </p:val>
                                        </p:tav>
                                      </p:tavLst>
                                    </p:anim>
                                    <p:anim calcmode="lin" valueType="num">
                                      <p:cBhvr>
                                        <p:cTn id="2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5EF61-ACB8-C83B-CAF0-43ECEFF07476}"/>
              </a:ext>
            </a:extLst>
          </p:cNvPr>
          <p:cNvSpPr>
            <a:spLocks noGrp="1"/>
          </p:cNvSpPr>
          <p:nvPr>
            <p:ph type="title"/>
          </p:nvPr>
        </p:nvSpPr>
        <p:spPr>
          <a:xfrm>
            <a:off x="838200" y="154829"/>
            <a:ext cx="10515600" cy="1325563"/>
          </a:xfrm>
        </p:spPr>
        <p:txBody>
          <a:bodyPr/>
          <a:lstStyle/>
          <a:p>
            <a:pPr algn="ctr"/>
            <a:r>
              <a:rPr lang="en-IN" dirty="0">
                <a:solidFill>
                  <a:schemeClr val="bg1"/>
                </a:solidFill>
                <a:latin typeface="Baskerville Old Face" panose="02020602080505020303" pitchFamily="18" charset="0"/>
              </a:rPr>
              <a:t>OPEN AI  API  INTEGRATION</a:t>
            </a:r>
          </a:p>
        </p:txBody>
      </p:sp>
      <p:pic>
        <p:nvPicPr>
          <p:cNvPr id="7" name="Picture 6">
            <a:extLst>
              <a:ext uri="{FF2B5EF4-FFF2-40B4-BE49-F238E27FC236}">
                <a16:creationId xmlns:a16="http://schemas.microsoft.com/office/drawing/2014/main" id="{B0EE12BB-1B25-20A3-CEA5-1D6221F3FC95}"/>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Lst>
          </a:blip>
          <a:srcRect l="2382" t="609" r="4041" b="3523"/>
          <a:stretch/>
        </p:blipFill>
        <p:spPr>
          <a:xfrm>
            <a:off x="4774163" y="2015412"/>
            <a:ext cx="6919916" cy="4306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a:extLst>
              <a:ext uri="{FF2B5EF4-FFF2-40B4-BE49-F238E27FC236}">
                <a16:creationId xmlns:a16="http://schemas.microsoft.com/office/drawing/2014/main" id="{0E79D0B5-32B2-799C-0E6A-669D9352F532}"/>
              </a:ext>
            </a:extLst>
          </p:cNvPr>
          <p:cNvPicPr>
            <a:picLocks noGrp="1" noChangeAspect="1"/>
          </p:cNvPicPr>
          <p:nvPr>
            <p:ph idx="1"/>
          </p:nvPr>
        </p:nvPicPr>
        <p:blipFill rotWithShape="1">
          <a:blip r:embed="rId4"/>
          <a:srcRect r="1486" b="5792"/>
          <a:stretch/>
        </p:blipFill>
        <p:spPr>
          <a:xfrm>
            <a:off x="339301" y="1480392"/>
            <a:ext cx="6755074" cy="4099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83794065"/>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1250" fill="hold"/>
                                        <p:tgtEl>
                                          <p:spTgt spid="5"/>
                                        </p:tgtEl>
                                        <p:attrNameLst>
                                          <p:attrName>ppt_x</p:attrName>
                                        </p:attrNameLst>
                                      </p:cBhvr>
                                      <p:tavLst>
                                        <p:tav tm="0">
                                          <p:val>
                                            <p:strVal val="0-#ppt_w/2"/>
                                          </p:val>
                                        </p:tav>
                                        <p:tav tm="100000">
                                          <p:val>
                                            <p:strVal val="#ppt_x"/>
                                          </p:val>
                                        </p:tav>
                                      </p:tavLst>
                                    </p:anim>
                                    <p:anim calcmode="lin" valueType="num">
                                      <p:cBhvr additive="base">
                                        <p:cTn id="17"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1049</TotalTime>
  <Words>1028</Words>
  <Application>Microsoft Office PowerPoint</Application>
  <PresentationFormat>Widescreen</PresentationFormat>
  <Paragraphs>59</Paragraphs>
  <Slides>18</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 Black</vt:lpstr>
      <vt:lpstr>Baskerville Old Face</vt:lpstr>
      <vt:lpstr>Calibri</vt:lpstr>
      <vt:lpstr>Century Gothic</vt:lpstr>
      <vt:lpstr>Söhne</vt:lpstr>
      <vt:lpstr>Wingdings</vt:lpstr>
      <vt:lpstr>Wingdings 3</vt:lpstr>
      <vt:lpstr>Ion</vt:lpstr>
      <vt:lpstr>PowerPoint Presentation</vt:lpstr>
      <vt:lpstr>INTELLIBOT</vt:lpstr>
      <vt:lpstr>INTRODUCTION</vt:lpstr>
      <vt:lpstr>FEATURES OF INTELLIBOT</vt:lpstr>
      <vt:lpstr>PEN AI</vt:lpstr>
      <vt:lpstr>CHAT-GPT</vt:lpstr>
      <vt:lpstr>API</vt:lpstr>
      <vt:lpstr>Unified Modeling Language Diagrams</vt:lpstr>
      <vt:lpstr>OPEN AI  API  INTEGRATION</vt:lpstr>
      <vt:lpstr>OPEN AI  API  INTEGRATION</vt:lpstr>
      <vt:lpstr>OPEN AI  API  INTEGRATION</vt:lpstr>
      <vt:lpstr>IMAGE GENERATION</vt:lpstr>
      <vt:lpstr>MULTI CHATS</vt:lpstr>
      <vt:lpstr>VOICE INPUT &amp; SPEECH SYNTHESIS </vt:lpstr>
      <vt:lpstr>CUSTOMISED INTERFACE</vt:lpstr>
      <vt:lpstr>TECHNOLOGY USED</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Intellibot</dc:title>
  <dc:creator>Syed Aziz Ahmed</dc:creator>
  <cp:lastModifiedBy>Syed Aziz Ahmed</cp:lastModifiedBy>
  <cp:revision>16</cp:revision>
  <dcterms:created xsi:type="dcterms:W3CDTF">2023-07-12T06:46:09Z</dcterms:created>
  <dcterms:modified xsi:type="dcterms:W3CDTF">2023-07-15T14:17:09Z</dcterms:modified>
</cp:coreProperties>
</file>